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302" r:id="rId5"/>
    <p:sldId id="303" r:id="rId6"/>
    <p:sldId id="304" r:id="rId7"/>
    <p:sldId id="266" r:id="rId8"/>
    <p:sldId id="269" r:id="rId9"/>
    <p:sldId id="290" r:id="rId10"/>
    <p:sldId id="291" r:id="rId11"/>
    <p:sldId id="293" r:id="rId12"/>
    <p:sldId id="305" r:id="rId13"/>
    <p:sldId id="294" r:id="rId14"/>
    <p:sldId id="296" r:id="rId15"/>
    <p:sldId id="268" r:id="rId16"/>
    <p:sldId id="270" r:id="rId17"/>
    <p:sldId id="271" r:id="rId18"/>
    <p:sldId id="272" r:id="rId19"/>
    <p:sldId id="274" r:id="rId20"/>
    <p:sldId id="286" r:id="rId21"/>
    <p:sldId id="275" r:id="rId22"/>
    <p:sldId id="273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306" r:id="rId31"/>
    <p:sldId id="307" r:id="rId32"/>
    <p:sldId id="308" r:id="rId33"/>
    <p:sldId id="285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3C4"/>
    <a:srgbClr val="212529"/>
    <a:srgbClr val="F5E9D9"/>
    <a:srgbClr val="7F7F7F"/>
    <a:srgbClr val="DEBD74"/>
    <a:srgbClr val="5CBBE6"/>
    <a:srgbClr val="566773"/>
    <a:srgbClr val="E8D2A0"/>
    <a:srgbClr val="524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DEE438-50FA-5811-57BB-B8F9D9EBA6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5F9A5C-2EF5-2F12-2F69-0464205CD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86FC2-1AD5-7A48-B0B6-9033781A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1F3604-171F-5EBC-75DF-1FFA46C90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60550-027D-DFDB-44FA-11B47E46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06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E0B3E-6047-366D-C083-5E7660E2C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E71509-B1C4-A0DE-464D-2E1AC594C3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6644C-1649-FA14-0B03-FA22D5520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7F13F9-6380-3E35-2FD2-FBB9801E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998A0-0F12-5BE6-BD02-9F6E056C9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46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BD18AC-D055-B351-B2B7-5278A31149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70C58A-2A6C-1A52-19CB-8CF8E0878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FC5F3C-3894-5912-C195-C1FFC9DCC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9B3710-0967-E7D9-5EE7-52CE1515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A86615-BAB3-AEB3-9843-91049849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728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ECA96F-7D53-520D-7591-5826CBE1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5907B4-EFB7-7C44-4C48-5557E9272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3FE2E-17F8-C050-87D4-1B4B0BF6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00A8C3-6509-990B-A1F7-8DB9E237D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62D1A-04C2-2420-FC07-CB75309B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04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3C3DBB-1C05-77AF-2275-4A5AE1577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342A34-12A6-9C06-0DB2-D2E4A706D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853121-84C5-ACF9-81CA-8A171514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15F964-D9D9-7567-FC6A-B83320506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9932E-11FD-C374-1571-2F1B65D8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696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5ECEE6-6635-DAE9-0B48-2F01C477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1106B1-5C11-AD6E-F402-2BAF4FACF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5F87AB-8ECA-FAE3-2F34-459DA7C31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0E89F1-BF1D-3AD9-4AF0-D27CEE0E7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70F208-A08D-8435-E34C-18F788B50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1234C7-060C-13E8-DFC9-77A2C976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864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760CB-9762-9BC5-E8F4-C407E1CA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78EF1E-371F-D60A-EA3D-3C70F0DA0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C06D3D-884A-8095-AEF1-7F69A3551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E4A8B7-72E8-21B9-5C29-BA1DE8A4B3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A66B13-4F8B-3806-2C36-D45E967F5D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EB8672-B281-E282-3FEA-363C32359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BA888B7-8A2B-54B6-2ECA-E7B3F682D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92D74D-5A1C-5B49-1DC6-06AD6EF9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250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D2E38A-0DE5-032B-2DC0-D0462E82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D947AE-27C9-FA04-90C4-D3665B58E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D5F20C9-F6E7-4753-C2FD-C7318BFB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349D45-6BAF-25E6-A935-80C8734F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9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40E5E6-7822-5F74-6936-D6F0AA595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1FA5A6-363B-7E5A-55B5-4CE62E773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5127E7-C468-358B-E84E-73B960CD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078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E8490-0812-653B-3B98-43A5D2DE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FBE215-8C6F-FA59-71B0-AA9AA99D0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628CFA-B39E-2CD5-35AF-47105DF35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89314C-9EE2-4BBA-9F9E-193352837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DA0B17-D04C-0E8C-8CE0-75C1DE8CF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2DEA98-ECA0-2DD6-DA99-F69D2D1F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123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C3B0A-8DF4-34C0-3A77-873828D1D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444B108-BA3C-B327-744E-241C621DBD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3EBE8D-4D83-5160-38F8-91F3A169B7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5FD48-A7AC-C2BA-B3DE-7143F3D17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676272-706D-D4B6-25C8-0758F925B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67D97D-7818-829A-7F29-B6CD5435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16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11FB4A8-4857-7295-1358-F99E35DF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F00B6C-EE71-A60D-463A-83F40479E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22C42C-8DF0-6AA2-99A5-3BB54BAD11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1D2A-097E-4624-9725-CDC193CCB3C8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DBF047-3E05-CA0B-6134-02E668A8D7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BF680-C2D3-6C74-FC51-45DD892C4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C23D-1F50-40F6-8480-7921856F8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39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336029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216760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00373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122967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화면 흐름도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</a:t>
                      </a:r>
                      <a:r>
                        <a:rPr lang="en-US" altLang="ko-KR" sz="1200" dirty="0"/>
                        <a:t>&gt; </a:t>
                      </a:r>
                      <a:r>
                        <a:rPr lang="ko-KR" altLang="en-US" sz="1200" dirty="0"/>
                        <a:t>사용자 모드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44D3BFB5-8E7D-4634-44FB-151BA9C8BEE1}"/>
              </a:ext>
            </a:extLst>
          </p:cNvPr>
          <p:cNvSpPr/>
          <p:nvPr/>
        </p:nvSpPr>
        <p:spPr>
          <a:xfrm>
            <a:off x="18648" y="968494"/>
            <a:ext cx="12080479" cy="5802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EED352-3D68-5F92-5869-FAAC0D3E6C92}"/>
              </a:ext>
            </a:extLst>
          </p:cNvPr>
          <p:cNvSpPr/>
          <p:nvPr/>
        </p:nvSpPr>
        <p:spPr>
          <a:xfrm>
            <a:off x="5383349" y="1159599"/>
            <a:ext cx="1040466" cy="401731"/>
          </a:xfrm>
          <a:prstGeom prst="roundRect">
            <a:avLst/>
          </a:prstGeom>
          <a:solidFill>
            <a:srgbClr val="5667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메인 페이지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3BAF1CE-330C-BC8C-E549-174299DF8FD2}"/>
              </a:ext>
            </a:extLst>
          </p:cNvPr>
          <p:cNvGrpSpPr/>
          <p:nvPr/>
        </p:nvGrpSpPr>
        <p:grpSpPr>
          <a:xfrm>
            <a:off x="972093" y="1999828"/>
            <a:ext cx="10303281" cy="376827"/>
            <a:chOff x="1039006" y="1908794"/>
            <a:chExt cx="10303281" cy="37682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12BBBA3-1C20-32F3-221C-72838CCA3CDB}"/>
                </a:ext>
              </a:extLst>
            </p:cNvPr>
            <p:cNvSpPr/>
            <p:nvPr/>
          </p:nvSpPr>
          <p:spPr>
            <a:xfrm>
              <a:off x="8488590" y="1910377"/>
              <a:ext cx="991300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로그인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F68B6DCB-514D-EF8C-F2A0-B4E05FF03D82}"/>
                </a:ext>
              </a:extLst>
            </p:cNvPr>
            <p:cNvSpPr/>
            <p:nvPr/>
          </p:nvSpPr>
          <p:spPr>
            <a:xfrm>
              <a:off x="10350987" y="1913016"/>
              <a:ext cx="991300" cy="368382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회원가입</a:t>
              </a: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19FCD08-C963-55AD-E7CC-8C6611EC2958}"/>
                </a:ext>
              </a:extLst>
            </p:cNvPr>
            <p:cNvSpPr/>
            <p:nvPr/>
          </p:nvSpPr>
          <p:spPr>
            <a:xfrm>
              <a:off x="2901402" y="1908794"/>
              <a:ext cx="991300" cy="376827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문의하기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BF6CDB54-5A9C-8207-E3FD-EB37A1EAF39A}"/>
                </a:ext>
              </a:extLst>
            </p:cNvPr>
            <p:cNvSpPr/>
            <p:nvPr/>
          </p:nvSpPr>
          <p:spPr>
            <a:xfrm>
              <a:off x="6626194" y="1910377"/>
              <a:ext cx="991300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예약</a:t>
              </a: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DEB04D54-30F4-B0DB-F3E6-C3E8D278E86B}"/>
                </a:ext>
              </a:extLst>
            </p:cNvPr>
            <p:cNvSpPr/>
            <p:nvPr/>
          </p:nvSpPr>
          <p:spPr>
            <a:xfrm>
              <a:off x="4763798" y="1913016"/>
              <a:ext cx="991300" cy="368382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위치 찾기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DD65A32D-F94C-9311-A8F1-BC0B0BBF079D}"/>
                </a:ext>
              </a:extLst>
            </p:cNvPr>
            <p:cNvSpPr/>
            <p:nvPr/>
          </p:nvSpPr>
          <p:spPr>
            <a:xfrm>
              <a:off x="1039006" y="1908794"/>
              <a:ext cx="991300" cy="376827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객실정보</a:t>
              </a:r>
            </a:p>
          </p:txBody>
        </p:sp>
      </p:grp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616C7627-A62A-8211-8D6F-9C70AF956F3B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 rot="5400000">
            <a:off x="3466414" y="-437340"/>
            <a:ext cx="438498" cy="4435839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204438BB-8D5E-5550-3819-69AD275A29DD}"/>
              </a:ext>
            </a:extLst>
          </p:cNvPr>
          <p:cNvCxnSpPr>
            <a:stCxn id="11" idx="2"/>
            <a:endCxn id="13" idx="0"/>
          </p:cNvCxnSpPr>
          <p:nvPr/>
        </p:nvCxnSpPr>
        <p:spPr>
          <a:xfrm rot="16200000" flipH="1">
            <a:off x="8120293" y="-655381"/>
            <a:ext cx="442720" cy="487614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C856D41-51F7-2624-24DD-025F8CF1C609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3330139" y="1780820"/>
            <a:ext cx="0" cy="2190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75ABDB5-CAE4-3F8C-7472-14B86E7D4DB9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5191656" y="1780820"/>
            <a:ext cx="879" cy="2232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7885693-B6E0-C681-68C9-025C568BFF15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054930" y="1780820"/>
            <a:ext cx="1" cy="220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80DBACA-C0DD-2218-5330-A6BA3F62408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917327" y="1780820"/>
            <a:ext cx="0" cy="220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F19AB782-2CA5-0065-DB27-643929062EC6}"/>
              </a:ext>
            </a:extLst>
          </p:cNvPr>
          <p:cNvGrpSpPr/>
          <p:nvPr/>
        </p:nvGrpSpPr>
        <p:grpSpPr>
          <a:xfrm>
            <a:off x="891047" y="2654332"/>
            <a:ext cx="1153389" cy="1955800"/>
            <a:chOff x="985290" y="2854960"/>
            <a:chExt cx="1153389" cy="1955800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4B9B49A0-3017-56F0-384F-516900E2348E}"/>
                </a:ext>
              </a:extLst>
            </p:cNvPr>
            <p:cNvSpPr/>
            <p:nvPr/>
          </p:nvSpPr>
          <p:spPr>
            <a:xfrm>
              <a:off x="985290" y="2854960"/>
              <a:ext cx="1153389" cy="19558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01EBEB8B-16FA-EB23-90B9-69392D3EAF3A}"/>
                </a:ext>
              </a:extLst>
            </p:cNvPr>
            <p:cNvGrpSpPr/>
            <p:nvPr/>
          </p:nvGrpSpPr>
          <p:grpSpPr>
            <a:xfrm>
              <a:off x="1067592" y="2951162"/>
              <a:ext cx="991300" cy="1753287"/>
              <a:chOff x="1067592" y="2951162"/>
              <a:chExt cx="991300" cy="1753287"/>
            </a:xfrm>
          </p:grpSpPr>
          <p:sp>
            <p:nvSpPr>
              <p:cNvPr id="48" name="사각형: 둥근 모서리 47">
                <a:extLst>
                  <a:ext uri="{FF2B5EF4-FFF2-40B4-BE49-F238E27FC236}">
                    <a16:creationId xmlns:a16="http://schemas.microsoft.com/office/drawing/2014/main" id="{36C0A79E-94B9-92FC-D355-EDE93DDD2B9A}"/>
                  </a:ext>
                </a:extLst>
              </p:cNvPr>
              <p:cNvSpPr/>
              <p:nvPr/>
            </p:nvSpPr>
            <p:spPr>
              <a:xfrm>
                <a:off x="1067592" y="295116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E8D2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스탠다드</a:t>
                </a:r>
              </a:p>
            </p:txBody>
          </p:sp>
          <p:sp>
            <p:nvSpPr>
              <p:cNvPr id="49" name="사각형: 둥근 모서리 48">
                <a:extLst>
                  <a:ext uri="{FF2B5EF4-FFF2-40B4-BE49-F238E27FC236}">
                    <a16:creationId xmlns:a16="http://schemas.microsoft.com/office/drawing/2014/main" id="{6B0624B6-BD57-677C-B628-418E35F049A6}"/>
                  </a:ext>
                </a:extLst>
              </p:cNvPr>
              <p:cNvSpPr/>
              <p:nvPr/>
            </p:nvSpPr>
            <p:spPr>
              <a:xfrm>
                <a:off x="1067592" y="340998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E8D2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디럭스</a:t>
                </a:r>
              </a:p>
            </p:txBody>
          </p:sp>
          <p:sp>
            <p:nvSpPr>
              <p:cNvPr id="50" name="사각형: 둥근 모서리 49">
                <a:extLst>
                  <a:ext uri="{FF2B5EF4-FFF2-40B4-BE49-F238E27FC236}">
                    <a16:creationId xmlns:a16="http://schemas.microsoft.com/office/drawing/2014/main" id="{20CFEF14-F211-68B9-7309-2751461AAEB4}"/>
                  </a:ext>
                </a:extLst>
              </p:cNvPr>
              <p:cNvSpPr/>
              <p:nvPr/>
            </p:nvSpPr>
            <p:spPr>
              <a:xfrm>
                <a:off x="1067592" y="386880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E8D2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</a:rPr>
                  <a:t>프리미어</a:t>
                </a:r>
                <a:endParaRPr lang="en-US" altLang="ko-KR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ko-KR" altLang="en-US" sz="1100" dirty="0">
                    <a:solidFill>
                      <a:schemeClr val="tx1"/>
                    </a:solidFill>
                  </a:rPr>
                  <a:t>디럭스</a:t>
                </a:r>
              </a:p>
            </p:txBody>
          </p:sp>
          <p:sp>
            <p:nvSpPr>
              <p:cNvPr id="51" name="사각형: 둥근 모서리 50">
                <a:extLst>
                  <a:ext uri="{FF2B5EF4-FFF2-40B4-BE49-F238E27FC236}">
                    <a16:creationId xmlns:a16="http://schemas.microsoft.com/office/drawing/2014/main" id="{CEE002FF-BB96-00E6-0DF3-FF2195EF4244}"/>
                  </a:ext>
                </a:extLst>
              </p:cNvPr>
              <p:cNvSpPr/>
              <p:nvPr/>
            </p:nvSpPr>
            <p:spPr>
              <a:xfrm>
                <a:off x="1067592" y="432762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E8D2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tx1"/>
                    </a:solidFill>
                  </a:rPr>
                  <a:t>그랜드</a:t>
                </a:r>
              </a:p>
            </p:txBody>
          </p:sp>
        </p:grpSp>
      </p:grp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86B50EB0-A90A-B992-2EC4-B0BC3955DD4C}"/>
              </a:ext>
            </a:extLst>
          </p:cNvPr>
          <p:cNvCxnSpPr>
            <a:cxnSpLocks/>
          </p:cNvCxnSpPr>
          <p:nvPr/>
        </p:nvCxnSpPr>
        <p:spPr>
          <a:xfrm>
            <a:off x="1467742" y="2372432"/>
            <a:ext cx="0" cy="28013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E83331D5-277A-A045-8587-B32C05E69BA0}"/>
              </a:ext>
            </a:extLst>
          </p:cNvPr>
          <p:cNvGrpSpPr/>
          <p:nvPr/>
        </p:nvGrpSpPr>
        <p:grpSpPr>
          <a:xfrm>
            <a:off x="6478233" y="2654333"/>
            <a:ext cx="1153389" cy="2501832"/>
            <a:chOff x="6563077" y="2745339"/>
            <a:chExt cx="1153389" cy="2878659"/>
          </a:xfrm>
        </p:grpSpPr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91E4094A-CAF0-5CDC-AC96-95B1E2D6DEA7}"/>
                </a:ext>
              </a:extLst>
            </p:cNvPr>
            <p:cNvSpPr/>
            <p:nvPr/>
          </p:nvSpPr>
          <p:spPr>
            <a:xfrm>
              <a:off x="6563077" y="2745339"/>
              <a:ext cx="1153389" cy="2878659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D0F4D8B9-C116-BA82-DA8F-B6E803EB09E0}"/>
                </a:ext>
              </a:extLst>
            </p:cNvPr>
            <p:cNvSpPr/>
            <p:nvPr/>
          </p:nvSpPr>
          <p:spPr>
            <a:xfrm>
              <a:off x="6645379" y="2844151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체크인</a:t>
              </a:r>
            </a:p>
          </p:txBody>
        </p:sp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8E517F70-2FCB-4DDB-0163-999BBE9089A3}"/>
                </a:ext>
              </a:extLst>
            </p:cNvPr>
            <p:cNvSpPr/>
            <p:nvPr/>
          </p:nvSpPr>
          <p:spPr>
            <a:xfrm>
              <a:off x="6645379" y="3302971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체크아웃</a:t>
              </a:r>
            </a:p>
          </p:txBody>
        </p:sp>
        <p:sp>
          <p:nvSpPr>
            <p:cNvPr id="62" name="사각형: 둥근 모서리 61">
              <a:extLst>
                <a:ext uri="{FF2B5EF4-FFF2-40B4-BE49-F238E27FC236}">
                  <a16:creationId xmlns:a16="http://schemas.microsoft.com/office/drawing/2014/main" id="{2BA40DAF-7E70-FD18-ED7D-CBE1C7EF0DD3}"/>
                </a:ext>
              </a:extLst>
            </p:cNvPr>
            <p:cNvSpPr/>
            <p:nvPr/>
          </p:nvSpPr>
          <p:spPr>
            <a:xfrm>
              <a:off x="6645379" y="3761791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객실</a:t>
              </a:r>
            </a:p>
          </p:txBody>
        </p:sp>
        <p:sp>
          <p:nvSpPr>
            <p:cNvPr id="63" name="사각형: 둥근 모서리 62">
              <a:extLst>
                <a:ext uri="{FF2B5EF4-FFF2-40B4-BE49-F238E27FC236}">
                  <a16:creationId xmlns:a16="http://schemas.microsoft.com/office/drawing/2014/main" id="{73DBA9B1-775E-A5AC-71F3-502AA9619282}"/>
                </a:ext>
              </a:extLst>
            </p:cNvPr>
            <p:cNvSpPr/>
            <p:nvPr/>
          </p:nvSpPr>
          <p:spPr>
            <a:xfrm>
              <a:off x="6645379" y="4220611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성인</a:t>
              </a:r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742A63C6-81E0-AA96-6955-ED41699578D0}"/>
                </a:ext>
              </a:extLst>
            </p:cNvPr>
            <p:cNvSpPr/>
            <p:nvPr/>
          </p:nvSpPr>
          <p:spPr>
            <a:xfrm>
              <a:off x="6644123" y="4677452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어린이</a:t>
              </a:r>
            </a:p>
          </p:txBody>
        </p:sp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C64E25D7-A707-1C65-2067-B17320A6FD83}"/>
                </a:ext>
              </a:extLst>
            </p:cNvPr>
            <p:cNvSpPr/>
            <p:nvPr/>
          </p:nvSpPr>
          <p:spPr>
            <a:xfrm>
              <a:off x="6644121" y="5150482"/>
              <a:ext cx="991300" cy="376827"/>
            </a:xfrm>
            <a:prstGeom prst="roundRect">
              <a:avLst/>
            </a:prstGeom>
            <a:solidFill>
              <a:srgbClr val="E8D2A0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6BC79E2F-F314-2F81-F4EE-2B3B76426C0E}"/>
              </a:ext>
            </a:extLst>
          </p:cNvPr>
          <p:cNvCxnSpPr>
            <a:cxnSpLocks/>
          </p:cNvCxnSpPr>
          <p:nvPr/>
        </p:nvCxnSpPr>
        <p:spPr>
          <a:xfrm>
            <a:off x="7054929" y="2382958"/>
            <a:ext cx="0" cy="26429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9DFE63BD-E3BF-5188-75B7-154DE2EC4C26}"/>
              </a:ext>
            </a:extLst>
          </p:cNvPr>
          <p:cNvCxnSpPr>
            <a:cxnSpLocks/>
          </p:cNvCxnSpPr>
          <p:nvPr/>
        </p:nvCxnSpPr>
        <p:spPr>
          <a:xfrm>
            <a:off x="7039518" y="5164354"/>
            <a:ext cx="0" cy="226258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515331D3-A631-B77E-8F11-80606FC81EF0}"/>
              </a:ext>
            </a:extLst>
          </p:cNvPr>
          <p:cNvSpPr/>
          <p:nvPr/>
        </p:nvSpPr>
        <p:spPr>
          <a:xfrm>
            <a:off x="6559277" y="5413841"/>
            <a:ext cx="991300" cy="376827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예약</a:t>
            </a:r>
          </a:p>
        </p:txBody>
      </p: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A6C8AE66-733C-7BD5-E1D7-366A56E2C464}"/>
              </a:ext>
            </a:extLst>
          </p:cNvPr>
          <p:cNvCxnSpPr>
            <a:cxnSpLocks/>
          </p:cNvCxnSpPr>
          <p:nvPr/>
        </p:nvCxnSpPr>
        <p:spPr>
          <a:xfrm>
            <a:off x="8917327" y="2390036"/>
            <a:ext cx="0" cy="264296"/>
          </a:xfrm>
          <a:prstGeom prst="straightConnector1">
            <a:avLst/>
          </a:prstGeom>
          <a:ln w="19050" cmpd="sng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3F18195B-716E-95E5-F680-2FFD31E30DD4}"/>
              </a:ext>
            </a:extLst>
          </p:cNvPr>
          <p:cNvCxnSpPr>
            <a:cxnSpLocks/>
          </p:cNvCxnSpPr>
          <p:nvPr/>
        </p:nvCxnSpPr>
        <p:spPr>
          <a:xfrm>
            <a:off x="10781079" y="2390036"/>
            <a:ext cx="0" cy="26429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FC9ED23E-6CFB-81EF-C3B4-62D222A8B186}"/>
              </a:ext>
            </a:extLst>
          </p:cNvPr>
          <p:cNvGrpSpPr/>
          <p:nvPr/>
        </p:nvGrpSpPr>
        <p:grpSpPr>
          <a:xfrm>
            <a:off x="10203030" y="2647254"/>
            <a:ext cx="1153389" cy="3088407"/>
            <a:chOff x="10287872" y="2618973"/>
            <a:chExt cx="1153389" cy="3297733"/>
          </a:xfrm>
        </p:grpSpPr>
        <p:sp>
          <p:nvSpPr>
            <p:cNvPr id="82" name="사각형: 둥근 모서리 81">
              <a:extLst>
                <a:ext uri="{FF2B5EF4-FFF2-40B4-BE49-F238E27FC236}">
                  <a16:creationId xmlns:a16="http://schemas.microsoft.com/office/drawing/2014/main" id="{5A6C2770-338E-D639-8A9A-35E14FBCEDDC}"/>
                </a:ext>
              </a:extLst>
            </p:cNvPr>
            <p:cNvSpPr/>
            <p:nvPr/>
          </p:nvSpPr>
          <p:spPr>
            <a:xfrm>
              <a:off x="10287872" y="2618973"/>
              <a:ext cx="1153389" cy="3297733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9048A8CE-076D-A8AB-49F5-608B70FE76F3}"/>
                </a:ext>
              </a:extLst>
            </p:cNvPr>
            <p:cNvSpPr/>
            <p:nvPr/>
          </p:nvSpPr>
          <p:spPr>
            <a:xfrm>
              <a:off x="10370174" y="2717785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이름</a:t>
              </a:r>
            </a:p>
          </p:txBody>
        </p:sp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FE89FC5E-D182-85BE-2849-9EBF95CFF2EB}"/>
                </a:ext>
              </a:extLst>
            </p:cNvPr>
            <p:cNvSpPr/>
            <p:nvPr/>
          </p:nvSpPr>
          <p:spPr>
            <a:xfrm>
              <a:off x="10370174" y="3176605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ID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656DE941-6050-7D18-DEA4-7045E96512FF}"/>
                </a:ext>
              </a:extLst>
            </p:cNvPr>
            <p:cNvSpPr/>
            <p:nvPr/>
          </p:nvSpPr>
          <p:spPr>
            <a:xfrm>
              <a:off x="10370174" y="3635425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비밀번호</a:t>
              </a:r>
            </a:p>
          </p:txBody>
        </p:sp>
        <p:sp>
          <p:nvSpPr>
            <p:cNvPr id="86" name="사각형: 둥근 모서리 85">
              <a:extLst>
                <a:ext uri="{FF2B5EF4-FFF2-40B4-BE49-F238E27FC236}">
                  <a16:creationId xmlns:a16="http://schemas.microsoft.com/office/drawing/2014/main" id="{2C1409F1-B5A7-4E11-184D-604DB4906B14}"/>
                </a:ext>
              </a:extLst>
            </p:cNvPr>
            <p:cNvSpPr/>
            <p:nvPr/>
          </p:nvSpPr>
          <p:spPr>
            <a:xfrm>
              <a:off x="10370174" y="4094245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비밀번호 </a:t>
              </a:r>
              <a:endParaRPr lang="en-US" altLang="ko-KR" sz="11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확인</a:t>
              </a:r>
            </a:p>
          </p:txBody>
        </p:sp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E97C3859-16CF-8300-589A-7E8C24E3BF8A}"/>
                </a:ext>
              </a:extLst>
            </p:cNvPr>
            <p:cNvSpPr/>
            <p:nvPr/>
          </p:nvSpPr>
          <p:spPr>
            <a:xfrm>
              <a:off x="10368918" y="4551086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휴대폰 번호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9FF3D7A-7FAA-4A10-8208-943E7BA558F7}"/>
                </a:ext>
              </a:extLst>
            </p:cNvPr>
            <p:cNvSpPr/>
            <p:nvPr/>
          </p:nvSpPr>
          <p:spPr>
            <a:xfrm>
              <a:off x="10368916" y="5471923"/>
              <a:ext cx="991300" cy="376827"/>
            </a:xfrm>
            <a:prstGeom prst="roundRect">
              <a:avLst/>
            </a:prstGeom>
            <a:solidFill>
              <a:srgbClr val="E8D2A0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회원가입</a:t>
              </a:r>
            </a:p>
          </p:txBody>
        </p:sp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67352E9A-0590-31DC-E818-EB9BAB000881}"/>
                </a:ext>
              </a:extLst>
            </p:cNvPr>
            <p:cNvSpPr/>
            <p:nvPr/>
          </p:nvSpPr>
          <p:spPr>
            <a:xfrm>
              <a:off x="10368916" y="5010099"/>
              <a:ext cx="991300" cy="3768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이메일</a:t>
              </a:r>
            </a:p>
          </p:txBody>
        </p:sp>
      </p:grpSp>
      <p:cxnSp>
        <p:nvCxnSpPr>
          <p:cNvPr id="91" name="연결선: 꺾임 90">
            <a:extLst>
              <a:ext uri="{FF2B5EF4-FFF2-40B4-BE49-F238E27FC236}">
                <a16:creationId xmlns:a16="http://schemas.microsoft.com/office/drawing/2014/main" id="{D0D4AE0C-1CFF-B282-32B6-3B0CE4EC1144}"/>
              </a:ext>
            </a:extLst>
          </p:cNvPr>
          <p:cNvCxnSpPr>
            <a:cxnSpLocks/>
            <a:stCxn id="88" idx="1"/>
            <a:endCxn id="12" idx="3"/>
          </p:cNvCxnSpPr>
          <p:nvPr/>
        </p:nvCxnSpPr>
        <p:spPr>
          <a:xfrm rot="10800000">
            <a:off x="9412978" y="2188241"/>
            <a:ext cx="871097" cy="3307324"/>
          </a:xfrm>
          <a:prstGeom prst="bentConnector3">
            <a:avLst>
              <a:gd name="adj1" fmla="val 35592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0D54CDF4-AC31-7B79-172F-F36C012043ED}"/>
              </a:ext>
            </a:extLst>
          </p:cNvPr>
          <p:cNvGrpSpPr/>
          <p:nvPr/>
        </p:nvGrpSpPr>
        <p:grpSpPr>
          <a:xfrm>
            <a:off x="891045" y="4911645"/>
            <a:ext cx="1153388" cy="873881"/>
            <a:chOff x="2389632" y="3094612"/>
            <a:chExt cx="1153389" cy="999633"/>
          </a:xfrm>
        </p:grpSpPr>
        <p:sp>
          <p:nvSpPr>
            <p:cNvPr id="103" name="사각형: 둥근 모서리 102">
              <a:extLst>
                <a:ext uri="{FF2B5EF4-FFF2-40B4-BE49-F238E27FC236}">
                  <a16:creationId xmlns:a16="http://schemas.microsoft.com/office/drawing/2014/main" id="{2D30D779-68A3-46C4-75F9-E6D24256C752}"/>
                </a:ext>
              </a:extLst>
            </p:cNvPr>
            <p:cNvSpPr/>
            <p:nvPr/>
          </p:nvSpPr>
          <p:spPr>
            <a:xfrm>
              <a:off x="2389632" y="3094612"/>
              <a:ext cx="1153389" cy="999633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1" name="사각형: 둥근 모서리 100">
              <a:extLst>
                <a:ext uri="{FF2B5EF4-FFF2-40B4-BE49-F238E27FC236}">
                  <a16:creationId xmlns:a16="http://schemas.microsoft.com/office/drawing/2014/main" id="{0C052C00-C082-638E-A51D-AECEBC873C69}"/>
                </a:ext>
              </a:extLst>
            </p:cNvPr>
            <p:cNvSpPr/>
            <p:nvPr/>
          </p:nvSpPr>
          <p:spPr>
            <a:xfrm>
              <a:off x="2469419" y="3183683"/>
              <a:ext cx="991300" cy="376827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문의하기</a:t>
              </a:r>
            </a:p>
          </p:txBody>
        </p:sp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E337728D-9387-959F-752B-F1042BD4C3FC}"/>
                </a:ext>
              </a:extLst>
            </p:cNvPr>
            <p:cNvSpPr/>
            <p:nvPr/>
          </p:nvSpPr>
          <p:spPr>
            <a:xfrm>
              <a:off x="2469419" y="3642503"/>
              <a:ext cx="991300" cy="376827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예약하기</a:t>
              </a:r>
            </a:p>
          </p:txBody>
        </p:sp>
      </p:grpSp>
      <p:cxnSp>
        <p:nvCxnSpPr>
          <p:cNvPr id="111" name="연결선: 꺾임 110">
            <a:extLst>
              <a:ext uri="{FF2B5EF4-FFF2-40B4-BE49-F238E27FC236}">
                <a16:creationId xmlns:a16="http://schemas.microsoft.com/office/drawing/2014/main" id="{6AB98AD6-10C0-37C9-2837-D437362A6574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2041918" y="2188241"/>
            <a:ext cx="4517363" cy="3374359"/>
          </a:xfrm>
          <a:prstGeom prst="bentConnector3">
            <a:avLst>
              <a:gd name="adj1" fmla="val 88523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85733594-A5A5-527D-940E-40490FC8CC0F}"/>
              </a:ext>
            </a:extLst>
          </p:cNvPr>
          <p:cNvCxnSpPr>
            <a:cxnSpLocks/>
            <a:stCxn id="11" idx="3"/>
            <a:endCxn id="58" idx="3"/>
          </p:cNvCxnSpPr>
          <p:nvPr/>
        </p:nvCxnSpPr>
        <p:spPr>
          <a:xfrm>
            <a:off x="6423815" y="1360465"/>
            <a:ext cx="1207807" cy="2544784"/>
          </a:xfrm>
          <a:prstGeom prst="bentConnector3">
            <a:avLst>
              <a:gd name="adj1" fmla="val 125236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9C452780-B756-D3AA-F03A-CD7A300CBB21}"/>
              </a:ext>
            </a:extLst>
          </p:cNvPr>
          <p:cNvCxnSpPr>
            <a:cxnSpLocks/>
          </p:cNvCxnSpPr>
          <p:nvPr/>
        </p:nvCxnSpPr>
        <p:spPr>
          <a:xfrm>
            <a:off x="7039518" y="5797812"/>
            <a:ext cx="0" cy="226258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48E9282C-C452-F160-9B06-86638CCC59BC}"/>
              </a:ext>
            </a:extLst>
          </p:cNvPr>
          <p:cNvSpPr/>
          <p:nvPr/>
        </p:nvSpPr>
        <p:spPr>
          <a:xfrm>
            <a:off x="6559277" y="6024070"/>
            <a:ext cx="991300" cy="373660"/>
          </a:xfrm>
          <a:prstGeom prst="roundRect">
            <a:avLst/>
          </a:prstGeom>
          <a:solidFill>
            <a:srgbClr val="F1E3C4"/>
          </a:solidFill>
          <a:ln>
            <a:solidFill>
              <a:srgbClr val="E8D2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결제 페이지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790D0D3D-310E-1C16-B155-032D32588258}"/>
              </a:ext>
            </a:extLst>
          </p:cNvPr>
          <p:cNvSpPr/>
          <p:nvPr/>
        </p:nvSpPr>
        <p:spPr>
          <a:xfrm>
            <a:off x="8420323" y="2669297"/>
            <a:ext cx="991300" cy="376827"/>
          </a:xfrm>
          <a:prstGeom prst="roundRect">
            <a:avLst/>
          </a:prstGeom>
          <a:solidFill>
            <a:srgbClr val="E8D2A0"/>
          </a:solidFill>
          <a:ln>
            <a:solidFill>
              <a:srgbClr val="DEBD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내 정보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CC2E45-91B6-D7E8-98BE-49AF66F45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6E49616-EBB9-B399-C376-72B3824242D2}"/>
              </a:ext>
            </a:extLst>
          </p:cNvPr>
          <p:cNvCxnSpPr>
            <a:cxnSpLocks/>
          </p:cNvCxnSpPr>
          <p:nvPr/>
        </p:nvCxnSpPr>
        <p:spPr>
          <a:xfrm>
            <a:off x="9423209" y="2078985"/>
            <a:ext cx="860865" cy="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C31EDDC-EB24-C3C0-3606-D48C110796F9}"/>
              </a:ext>
            </a:extLst>
          </p:cNvPr>
          <p:cNvGrpSpPr/>
          <p:nvPr/>
        </p:nvGrpSpPr>
        <p:grpSpPr>
          <a:xfrm>
            <a:off x="8356045" y="3355890"/>
            <a:ext cx="1153389" cy="894146"/>
            <a:chOff x="8350866" y="3159600"/>
            <a:chExt cx="1153389" cy="894146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090D634A-18D6-4884-B1FC-431B28176EBD}"/>
                </a:ext>
              </a:extLst>
            </p:cNvPr>
            <p:cNvSpPr/>
            <p:nvPr/>
          </p:nvSpPr>
          <p:spPr>
            <a:xfrm>
              <a:off x="8350866" y="3159600"/>
              <a:ext cx="1153389" cy="89414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8579757B-793C-E754-DD40-FDCB67EABBD2}"/>
                </a:ext>
              </a:extLst>
            </p:cNvPr>
            <p:cNvSpPr/>
            <p:nvPr/>
          </p:nvSpPr>
          <p:spPr>
            <a:xfrm>
              <a:off x="8433168" y="3245477"/>
              <a:ext cx="991300" cy="327499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bg1"/>
                  </a:solidFill>
                </a:rPr>
                <a:t>내 정보 관리</a:t>
              </a:r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2C6F0485-566E-F761-7DF6-1A395D3D303E}"/>
                </a:ext>
              </a:extLst>
            </p:cNvPr>
            <p:cNvSpPr/>
            <p:nvPr/>
          </p:nvSpPr>
          <p:spPr>
            <a:xfrm>
              <a:off x="8433168" y="3644236"/>
              <a:ext cx="991300" cy="327499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예약 내역</a:t>
              </a:r>
            </a:p>
          </p:txBody>
        </p:sp>
      </p:grp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12695D01-00E8-E2D0-8B6C-05DACD59624D}"/>
              </a:ext>
            </a:extLst>
          </p:cNvPr>
          <p:cNvCxnSpPr>
            <a:cxnSpLocks/>
          </p:cNvCxnSpPr>
          <p:nvPr/>
        </p:nvCxnSpPr>
        <p:spPr>
          <a:xfrm>
            <a:off x="8915973" y="3068859"/>
            <a:ext cx="0" cy="26429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8745E81-D42B-22F3-21E4-D958B2427283}"/>
              </a:ext>
            </a:extLst>
          </p:cNvPr>
          <p:cNvCxnSpPr>
            <a:cxnSpLocks/>
            <a:stCxn id="126" idx="3"/>
            <a:endCxn id="40" idx="1"/>
          </p:cNvCxnSpPr>
          <p:nvPr/>
        </p:nvCxnSpPr>
        <p:spPr>
          <a:xfrm flipV="1">
            <a:off x="7550577" y="4004276"/>
            <a:ext cx="887770" cy="2206624"/>
          </a:xfrm>
          <a:prstGeom prst="bentConnector3">
            <a:avLst>
              <a:gd name="adj1" fmla="val 76609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C5BB6747-C547-7A4A-E4E9-AE14DC73BEE2}"/>
              </a:ext>
            </a:extLst>
          </p:cNvPr>
          <p:cNvCxnSpPr>
            <a:cxnSpLocks/>
          </p:cNvCxnSpPr>
          <p:nvPr/>
        </p:nvCxnSpPr>
        <p:spPr>
          <a:xfrm>
            <a:off x="10787389" y="5756508"/>
            <a:ext cx="0" cy="26429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14607F88-998F-51DD-0FE1-3A3712EE53F3}"/>
              </a:ext>
            </a:extLst>
          </p:cNvPr>
          <p:cNvSpPr/>
          <p:nvPr/>
        </p:nvSpPr>
        <p:spPr>
          <a:xfrm>
            <a:off x="10290385" y="6035769"/>
            <a:ext cx="991300" cy="376827"/>
          </a:xfrm>
          <a:prstGeom prst="roundRect">
            <a:avLst/>
          </a:prstGeom>
          <a:solidFill>
            <a:srgbClr val="E8D2A0"/>
          </a:solidFill>
          <a:ln>
            <a:solidFill>
              <a:srgbClr val="DEBD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로그아웃</a:t>
            </a:r>
          </a:p>
        </p:txBody>
      </p: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FB541108-0301-0886-BE9F-FE051322065D}"/>
              </a:ext>
            </a:extLst>
          </p:cNvPr>
          <p:cNvCxnSpPr>
            <a:cxnSpLocks/>
          </p:cNvCxnSpPr>
          <p:nvPr/>
        </p:nvCxnSpPr>
        <p:spPr>
          <a:xfrm>
            <a:off x="1465527" y="4633179"/>
            <a:ext cx="0" cy="275204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F1AB660-7368-1722-4234-E611FE79A6B2}"/>
              </a:ext>
            </a:extLst>
          </p:cNvPr>
          <p:cNvGrpSpPr/>
          <p:nvPr/>
        </p:nvGrpSpPr>
        <p:grpSpPr>
          <a:xfrm>
            <a:off x="2780066" y="2654332"/>
            <a:ext cx="1153389" cy="894146"/>
            <a:chOff x="8350866" y="3159600"/>
            <a:chExt cx="1153389" cy="894146"/>
          </a:xfrm>
        </p:grpSpPr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80E7AD73-FCC8-C740-A6BA-1AD5D186F9CD}"/>
                </a:ext>
              </a:extLst>
            </p:cNvPr>
            <p:cNvSpPr/>
            <p:nvPr/>
          </p:nvSpPr>
          <p:spPr>
            <a:xfrm>
              <a:off x="8350866" y="3159600"/>
              <a:ext cx="1153389" cy="89414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rgbClr val="E8D2A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6" name="사각형: 둥근 모서리 105">
              <a:extLst>
                <a:ext uri="{FF2B5EF4-FFF2-40B4-BE49-F238E27FC236}">
                  <a16:creationId xmlns:a16="http://schemas.microsoft.com/office/drawing/2014/main" id="{902ADDA1-6CAC-79E6-052D-07C55F3F0AD9}"/>
                </a:ext>
              </a:extLst>
            </p:cNvPr>
            <p:cNvSpPr/>
            <p:nvPr/>
          </p:nvSpPr>
          <p:spPr>
            <a:xfrm>
              <a:off x="8433168" y="3245477"/>
              <a:ext cx="991300" cy="327499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문의하기</a:t>
              </a:r>
            </a:p>
          </p:txBody>
        </p:sp>
        <p:sp>
          <p:nvSpPr>
            <p:cNvPr id="107" name="사각형: 둥근 모서리 106">
              <a:extLst>
                <a:ext uri="{FF2B5EF4-FFF2-40B4-BE49-F238E27FC236}">
                  <a16:creationId xmlns:a16="http://schemas.microsoft.com/office/drawing/2014/main" id="{A19580C5-5238-BC18-CB02-178B2098F020}"/>
                </a:ext>
              </a:extLst>
            </p:cNvPr>
            <p:cNvSpPr/>
            <p:nvPr/>
          </p:nvSpPr>
          <p:spPr>
            <a:xfrm>
              <a:off x="8433168" y="3644236"/>
              <a:ext cx="991300" cy="327499"/>
            </a:xfrm>
            <a:prstGeom prst="roundRect">
              <a:avLst/>
            </a:prstGeom>
            <a:solidFill>
              <a:srgbClr val="524B42"/>
            </a:solidFill>
            <a:ln>
              <a:solidFill>
                <a:srgbClr val="524B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게시판</a:t>
              </a:r>
            </a:p>
          </p:txBody>
        </p:sp>
      </p:grp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B9BCA8E9-4C60-C141-2A6E-0724921A1FE6}"/>
              </a:ext>
            </a:extLst>
          </p:cNvPr>
          <p:cNvCxnSpPr>
            <a:cxnSpLocks/>
          </p:cNvCxnSpPr>
          <p:nvPr/>
        </p:nvCxnSpPr>
        <p:spPr>
          <a:xfrm>
            <a:off x="3341142" y="2389167"/>
            <a:ext cx="0" cy="28013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4DACD2CB-3D7E-E6B3-B6FF-DD95EF67F91B}"/>
              </a:ext>
            </a:extLst>
          </p:cNvPr>
          <p:cNvSpPr/>
          <p:nvPr/>
        </p:nvSpPr>
        <p:spPr>
          <a:xfrm>
            <a:off x="2899754" y="3826154"/>
            <a:ext cx="926033" cy="336495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문의글 작성</a:t>
            </a:r>
          </a:p>
        </p:txBody>
      </p:sp>
      <p:cxnSp>
        <p:nvCxnSpPr>
          <p:cNvPr id="114" name="직선 화살표 연결선 113">
            <a:extLst>
              <a:ext uri="{FF2B5EF4-FFF2-40B4-BE49-F238E27FC236}">
                <a16:creationId xmlns:a16="http://schemas.microsoft.com/office/drawing/2014/main" id="{8D39EF9F-A004-D386-B488-8B37A4C86804}"/>
              </a:ext>
            </a:extLst>
          </p:cNvPr>
          <p:cNvCxnSpPr>
            <a:cxnSpLocks/>
            <a:stCxn id="107" idx="2"/>
          </p:cNvCxnSpPr>
          <p:nvPr/>
        </p:nvCxnSpPr>
        <p:spPr>
          <a:xfrm>
            <a:off x="3358018" y="3466467"/>
            <a:ext cx="0" cy="336496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연결선: 꺾임 121">
            <a:extLst>
              <a:ext uri="{FF2B5EF4-FFF2-40B4-BE49-F238E27FC236}">
                <a16:creationId xmlns:a16="http://schemas.microsoft.com/office/drawing/2014/main" id="{CAEDF3D9-BDEF-E355-CEE6-177C6101B512}"/>
              </a:ext>
            </a:extLst>
          </p:cNvPr>
          <p:cNvCxnSpPr>
            <a:cxnSpLocks/>
            <a:stCxn id="110" idx="3"/>
            <a:endCxn id="106" idx="3"/>
          </p:cNvCxnSpPr>
          <p:nvPr/>
        </p:nvCxnSpPr>
        <p:spPr>
          <a:xfrm flipV="1">
            <a:off x="3825787" y="2903959"/>
            <a:ext cx="27881" cy="1090443"/>
          </a:xfrm>
          <a:prstGeom prst="bentConnector3">
            <a:avLst>
              <a:gd name="adj1" fmla="val 1357200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연결선: 꺾임 2">
            <a:extLst>
              <a:ext uri="{FF2B5EF4-FFF2-40B4-BE49-F238E27FC236}">
                <a16:creationId xmlns:a16="http://schemas.microsoft.com/office/drawing/2014/main" id="{1AF403F8-DBBF-F81C-521E-0F52DCF2E1A3}"/>
              </a:ext>
            </a:extLst>
          </p:cNvPr>
          <p:cNvCxnSpPr>
            <a:cxnSpLocks/>
            <a:stCxn id="70" idx="3"/>
            <a:endCxn id="12" idx="1"/>
          </p:cNvCxnSpPr>
          <p:nvPr/>
        </p:nvCxnSpPr>
        <p:spPr>
          <a:xfrm flipV="1">
            <a:off x="7550577" y="2188241"/>
            <a:ext cx="871100" cy="3414014"/>
          </a:xfrm>
          <a:prstGeom prst="bentConnector3">
            <a:avLst>
              <a:gd name="adj1" fmla="val 62829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382DEA68-0982-9F57-A431-3B7D24CA035C}"/>
              </a:ext>
            </a:extLst>
          </p:cNvPr>
          <p:cNvCxnSpPr>
            <a:cxnSpLocks/>
          </p:cNvCxnSpPr>
          <p:nvPr/>
        </p:nvCxnSpPr>
        <p:spPr>
          <a:xfrm rot="16200000" flipH="1">
            <a:off x="8065895" y="3946962"/>
            <a:ext cx="3920025" cy="634415"/>
          </a:xfrm>
          <a:prstGeom prst="bentConnector2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47B7245-705C-4594-F293-DE11C5B3D063}"/>
              </a:ext>
            </a:extLst>
          </p:cNvPr>
          <p:cNvCxnSpPr>
            <a:cxnSpLocks/>
          </p:cNvCxnSpPr>
          <p:nvPr/>
        </p:nvCxnSpPr>
        <p:spPr>
          <a:xfrm>
            <a:off x="9423209" y="2304157"/>
            <a:ext cx="285491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488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412224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779346"/>
              </p:ext>
            </p:extLst>
          </p:nvPr>
        </p:nvGraphicFramePr>
        <p:xfrm>
          <a:off x="9895840" y="941438"/>
          <a:ext cx="2233409" cy="58589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7779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66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문의 내용 입력하는 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8203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등록을 클릭하면 이름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이메일</a:t>
                      </a:r>
                      <a:r>
                        <a:rPr lang="en-US" altLang="ko-KR" sz="1200" dirty="0"/>
                        <a:t>,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/>
                        <a:t>문의 내용을 </a:t>
                      </a:r>
                      <a:endParaRPr lang="en-US" altLang="ko-KR" sz="1200" baseline="0" dirty="0"/>
                    </a:p>
                    <a:p>
                      <a:pPr latinLnBrk="1"/>
                      <a:r>
                        <a:rPr lang="ko-KR" altLang="en-US" sz="1200" baseline="0" dirty="0"/>
                        <a:t>저장되며 문의 글 상세 페이지로 이동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73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7779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935096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8E33B74-6F40-463F-2D98-E74403E54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89" y="1251696"/>
            <a:ext cx="9693267" cy="5469143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3424264" y="2237735"/>
            <a:ext cx="6123147" cy="384033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2956261" y="222381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0ED8868-E1D7-6872-EEB8-B04520E29B26}"/>
              </a:ext>
            </a:extLst>
          </p:cNvPr>
          <p:cNvGrpSpPr/>
          <p:nvPr/>
        </p:nvGrpSpPr>
        <p:grpSpPr>
          <a:xfrm>
            <a:off x="67836" y="968928"/>
            <a:ext cx="9735921" cy="313703"/>
            <a:chOff x="-29332" y="4485102"/>
            <a:chExt cx="9117884" cy="27661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BE2F7C0-F2D2-B3A8-1396-F7BB930077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9962AA4-21DC-9FAE-5264-06F9A3781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60DE6A8-F343-F72D-834C-845D39078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C9F7A372-4946-4E21-22F6-03A962665F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BACB2D8-7389-B5E2-968F-5024CA1314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5E2848A-5868-D19B-2911-68ADFC6EA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52B34F61-A275-D66D-CDE1-44441EB8D398}"/>
              </a:ext>
            </a:extLst>
          </p:cNvPr>
          <p:cNvSpPr/>
          <p:nvPr/>
        </p:nvSpPr>
        <p:spPr>
          <a:xfrm>
            <a:off x="5739279" y="6272579"/>
            <a:ext cx="1414556" cy="43067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34">
            <a:extLst>
              <a:ext uri="{FF2B5EF4-FFF2-40B4-BE49-F238E27FC236}">
                <a16:creationId xmlns:a16="http://schemas.microsoft.com/office/drawing/2014/main" id="{D153B67D-0A87-7C40-21AA-BFA0A78F87EA}"/>
              </a:ext>
            </a:extLst>
          </p:cNvPr>
          <p:cNvSpPr/>
          <p:nvPr/>
        </p:nvSpPr>
        <p:spPr>
          <a:xfrm>
            <a:off x="7314184" y="6305036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33048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9D5732F-B564-0D12-58D2-CF73C114B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024078"/>
            <a:ext cx="9596873" cy="5287075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205927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inquiryview.jsp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 상세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145216"/>
              </p:ext>
            </p:extLst>
          </p:nvPr>
        </p:nvGraphicFramePr>
        <p:xfrm>
          <a:off x="9895840" y="941438"/>
          <a:ext cx="2233409" cy="56049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7346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6380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문의 글 제목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글쓴이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내용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조회수를 보여주는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문의 글 목록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117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7346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89761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07160E-FABC-F1DD-1B41-1B47FE0BA57A}"/>
              </a:ext>
            </a:extLst>
          </p:cNvPr>
          <p:cNvSpPr/>
          <p:nvPr/>
        </p:nvSpPr>
        <p:spPr>
          <a:xfrm>
            <a:off x="3309172" y="3109332"/>
            <a:ext cx="6211345" cy="285595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34">
            <a:extLst>
              <a:ext uri="{FF2B5EF4-FFF2-40B4-BE49-F238E27FC236}">
                <a16:creationId xmlns:a16="http://schemas.microsoft.com/office/drawing/2014/main" id="{6B53FA6A-8E97-C293-B60F-0684F710DA18}"/>
              </a:ext>
            </a:extLst>
          </p:cNvPr>
          <p:cNvSpPr/>
          <p:nvPr/>
        </p:nvSpPr>
        <p:spPr>
          <a:xfrm>
            <a:off x="3321086" y="264743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20" name="사각형: 둥근 모서리 34">
            <a:extLst>
              <a:ext uri="{FF2B5EF4-FFF2-40B4-BE49-F238E27FC236}">
                <a16:creationId xmlns:a16="http://schemas.microsoft.com/office/drawing/2014/main" id="{E3CCE213-29F4-2C37-A47A-28A0F575F2AF}"/>
              </a:ext>
            </a:extLst>
          </p:cNvPr>
          <p:cNvSpPr/>
          <p:nvPr/>
        </p:nvSpPr>
        <p:spPr>
          <a:xfrm>
            <a:off x="5508409" y="597983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CCD0F1-AC3E-FB5E-CE4D-5833FE92F5B4}"/>
              </a:ext>
            </a:extLst>
          </p:cNvPr>
          <p:cNvSpPr/>
          <p:nvPr/>
        </p:nvSpPr>
        <p:spPr>
          <a:xfrm>
            <a:off x="5930370" y="5992377"/>
            <a:ext cx="977160" cy="31877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A8448F-F8B6-7927-1A22-B8A99DC6573D}"/>
              </a:ext>
            </a:extLst>
          </p:cNvPr>
          <p:cNvGrpSpPr/>
          <p:nvPr/>
        </p:nvGrpSpPr>
        <p:grpSpPr>
          <a:xfrm>
            <a:off x="67836" y="6338245"/>
            <a:ext cx="9735921" cy="313703"/>
            <a:chOff x="-29332" y="4485102"/>
            <a:chExt cx="9117884" cy="27661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E271E93-D7BC-CB95-B3BE-ED6EDCB05C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0F7B912-AB2E-16E8-E126-3AA0A68566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9F4E231-6B16-A9AD-653F-F8A0685CA9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8D559E6D-3B12-16B7-B041-AC083485D1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A023F1C-66B5-86BF-CBE1-A6CF79E147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4885C376-6384-01D6-61F7-EDC898710C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9812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6AB8B09-5BB6-D8E1-C96B-1C9491604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311301"/>
            <a:ext cx="9549171" cy="5350778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669939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inquiryview.jsp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5-3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 상세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863739"/>
              </p:ext>
            </p:extLst>
          </p:nvPr>
        </p:nvGraphicFramePr>
        <p:xfrm>
          <a:off x="9895840" y="941438"/>
          <a:ext cx="2233409" cy="586217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7346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6380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댓글 내용 입력하는 란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으로 로그인한 관리자만 작성 가능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내용이 등록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댓글</a:t>
                      </a:r>
                      <a:r>
                        <a:rPr lang="ko-KR" altLang="en-US" sz="1200" baseline="0" dirty="0"/>
                        <a:t> 목록</a:t>
                      </a:r>
                      <a:r>
                        <a:rPr lang="en-US" altLang="ko-KR" sz="1200" baseline="0" dirty="0"/>
                        <a:t>, </a:t>
                      </a:r>
                      <a:r>
                        <a:rPr lang="ko-KR" altLang="en-US" sz="1200" baseline="0" dirty="0"/>
                        <a:t>댓글이 없으면 </a:t>
                      </a:r>
                      <a:r>
                        <a:rPr lang="en-US" altLang="ko-KR" sz="1200" baseline="0" dirty="0"/>
                        <a:t>‘</a:t>
                      </a:r>
                      <a:r>
                        <a:rPr lang="ko-KR" altLang="en-US" sz="1200" baseline="0" dirty="0"/>
                        <a:t>댓글이 없습니다</a:t>
                      </a:r>
                      <a:r>
                        <a:rPr lang="en-US" altLang="ko-KR" sz="1200" baseline="0" dirty="0"/>
                        <a:t>‘ </a:t>
                      </a:r>
                      <a:r>
                        <a:rPr lang="ko-KR" altLang="en-US" sz="1200" baseline="0" dirty="0"/>
                        <a:t>라는 메시지가 뜬다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1171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8144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7346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89761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22" name="사각형: 둥근 모서리 34">
            <a:extLst>
              <a:ext uri="{FF2B5EF4-FFF2-40B4-BE49-F238E27FC236}">
                <a16:creationId xmlns:a16="http://schemas.microsoft.com/office/drawing/2014/main" id="{25CC4AE6-0E83-3718-FA37-C9A35C928EFD}"/>
              </a:ext>
            </a:extLst>
          </p:cNvPr>
          <p:cNvSpPr/>
          <p:nvPr/>
        </p:nvSpPr>
        <p:spPr>
          <a:xfrm>
            <a:off x="2809199" y="467517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397F41E-15AB-10D3-ADD1-B99796A9FDCF}"/>
              </a:ext>
            </a:extLst>
          </p:cNvPr>
          <p:cNvSpPr/>
          <p:nvPr/>
        </p:nvSpPr>
        <p:spPr>
          <a:xfrm>
            <a:off x="3307080" y="4675839"/>
            <a:ext cx="6042660" cy="115437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711DC4F-4C19-9EEF-BD7E-2BCB5B866297}"/>
              </a:ext>
            </a:extLst>
          </p:cNvPr>
          <p:cNvSpPr/>
          <p:nvPr/>
        </p:nvSpPr>
        <p:spPr>
          <a:xfrm>
            <a:off x="4677141" y="5253026"/>
            <a:ext cx="984519" cy="35529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4F725B6-E819-1C74-BFF5-CFD0A01C0437}"/>
              </a:ext>
            </a:extLst>
          </p:cNvPr>
          <p:cNvSpPr/>
          <p:nvPr/>
        </p:nvSpPr>
        <p:spPr>
          <a:xfrm>
            <a:off x="3307080" y="5906018"/>
            <a:ext cx="6042660" cy="67690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4BB295E8-9933-53DC-BEF1-A01FBD4E1A9F}"/>
              </a:ext>
            </a:extLst>
          </p:cNvPr>
          <p:cNvSpPr/>
          <p:nvPr/>
        </p:nvSpPr>
        <p:spPr>
          <a:xfrm>
            <a:off x="5746131" y="524255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3-1</a:t>
            </a:r>
            <a:endParaRPr lang="ko-KR" altLang="en-US" sz="900" b="1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B40AB75-29C4-E385-0396-5F0F5A7DDBD9}"/>
              </a:ext>
            </a:extLst>
          </p:cNvPr>
          <p:cNvGrpSpPr/>
          <p:nvPr/>
        </p:nvGrpSpPr>
        <p:grpSpPr>
          <a:xfrm>
            <a:off x="67836" y="1018793"/>
            <a:ext cx="9735921" cy="313703"/>
            <a:chOff x="-29332" y="4485102"/>
            <a:chExt cx="9117884" cy="27661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D026E9F-5676-CDEC-3283-CF96CA7B0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17924F5-EE77-0FEC-E792-3E9BB37BD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1E08955-5560-1772-29D2-1E99082F6B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599258F-6D7A-1C8F-EF0D-0F6FE74A1E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D2C5B7D-48A0-15D9-2E1D-6B2B00F3B6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625722B-63B5-0BD7-7CE7-23D205CA9C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sp>
        <p:nvSpPr>
          <p:cNvPr id="17" name="사각형: 둥근 모서리 34">
            <a:extLst>
              <a:ext uri="{FF2B5EF4-FFF2-40B4-BE49-F238E27FC236}">
                <a16:creationId xmlns:a16="http://schemas.microsoft.com/office/drawing/2014/main" id="{3ED63F6A-7EBC-3FE9-D85B-ADC7E9DBC4A9}"/>
              </a:ext>
            </a:extLst>
          </p:cNvPr>
          <p:cNvSpPr/>
          <p:nvPr/>
        </p:nvSpPr>
        <p:spPr>
          <a:xfrm>
            <a:off x="2813311" y="591656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22843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A41FC63-2BE5-6053-49C9-FD4F787E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2" y="1016000"/>
            <a:ext cx="9554338" cy="5695696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417518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inquiryview.jsp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5-4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 상세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260407"/>
              </p:ext>
            </p:extLst>
          </p:nvPr>
        </p:nvGraphicFramePr>
        <p:xfrm>
          <a:off x="9895840" y="941438"/>
          <a:ext cx="2233409" cy="58562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8351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8505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5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/>
                        <a:t>댓글이 있으면 댓글 목록과 수정하기</a:t>
                      </a:r>
                      <a:r>
                        <a:rPr lang="en-US" altLang="ko-KR" sz="1200" baseline="0" dirty="0"/>
                        <a:t>, </a:t>
                      </a:r>
                      <a:r>
                        <a:rPr lang="ko-KR" altLang="en-US" sz="1200" baseline="0" dirty="0"/>
                        <a:t>수정완료</a:t>
                      </a:r>
                      <a:r>
                        <a:rPr lang="en-US" altLang="ko-KR" sz="1200" baseline="0" dirty="0"/>
                        <a:t>, </a:t>
                      </a:r>
                      <a:r>
                        <a:rPr lang="ko-KR" altLang="en-US" sz="1200" baseline="0" dirty="0"/>
                        <a:t>삭제 버튼과 댓글 작성 일시가 뜬다</a:t>
                      </a:r>
                      <a:r>
                        <a:rPr lang="en-US" altLang="ko-KR" sz="1200" baseline="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8505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수정하기 버튼을 클릭하고 댓글 내용을 수정하며 수정 완료로 마무리한다</a:t>
                      </a:r>
                      <a:r>
                        <a:rPr lang="en-US" altLang="ko-KR" sz="1200" dirty="0"/>
                        <a:t>. 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725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삭제를 누르면 댓글이 삭제된다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7874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7993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79934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6932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6932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6932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8351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869097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07160E-FABC-F1DD-1B41-1B47FE0BA57A}"/>
              </a:ext>
            </a:extLst>
          </p:cNvPr>
          <p:cNvSpPr/>
          <p:nvPr/>
        </p:nvSpPr>
        <p:spPr>
          <a:xfrm>
            <a:off x="3289348" y="4952329"/>
            <a:ext cx="6159452" cy="175936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34">
            <a:extLst>
              <a:ext uri="{FF2B5EF4-FFF2-40B4-BE49-F238E27FC236}">
                <a16:creationId xmlns:a16="http://schemas.microsoft.com/office/drawing/2014/main" id="{6B53FA6A-8E97-C293-B60F-0684F710DA18}"/>
              </a:ext>
            </a:extLst>
          </p:cNvPr>
          <p:cNvSpPr/>
          <p:nvPr/>
        </p:nvSpPr>
        <p:spPr>
          <a:xfrm>
            <a:off x="2847728" y="495232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5</a:t>
            </a:r>
            <a:endParaRPr lang="ko-KR" altLang="en-US" sz="16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BC2414-91E2-FF2B-B9B4-117C413DF8E1}"/>
              </a:ext>
            </a:extLst>
          </p:cNvPr>
          <p:cNvSpPr/>
          <p:nvPr/>
        </p:nvSpPr>
        <p:spPr>
          <a:xfrm>
            <a:off x="4658587" y="6096000"/>
            <a:ext cx="1917473" cy="353568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D96D441-F4F7-1737-79FD-3A45697D6F07}"/>
              </a:ext>
            </a:extLst>
          </p:cNvPr>
          <p:cNvSpPr/>
          <p:nvPr/>
        </p:nvSpPr>
        <p:spPr>
          <a:xfrm>
            <a:off x="4658587" y="569233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5-1</a:t>
            </a:r>
            <a:endParaRPr lang="ko-KR" altLang="en-US" sz="900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C330F4-43A4-FB8E-BD92-313351178E14}"/>
              </a:ext>
            </a:extLst>
          </p:cNvPr>
          <p:cNvSpPr/>
          <p:nvPr/>
        </p:nvSpPr>
        <p:spPr>
          <a:xfrm>
            <a:off x="6659335" y="6095999"/>
            <a:ext cx="881417" cy="35356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48FD105-2329-F92D-E245-34C694646142}"/>
              </a:ext>
            </a:extLst>
          </p:cNvPr>
          <p:cNvSpPr/>
          <p:nvPr/>
        </p:nvSpPr>
        <p:spPr>
          <a:xfrm>
            <a:off x="6659335" y="569233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5-2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444522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3138AF9-F442-3B15-F8A0-3AD8D463A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027251"/>
            <a:ext cx="9616216" cy="5613578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467488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inquirylist.jsp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5-5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 목록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31434"/>
              </p:ext>
            </p:extLst>
          </p:nvPr>
        </p:nvGraphicFramePr>
        <p:xfrm>
          <a:off x="9895840" y="941435"/>
          <a:ext cx="2233409" cy="58563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8340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전체 글 개수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10391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문의 글 리스트를 출력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baseline="0" dirty="0"/>
                        <a:t>등록된 게시물이 없으면 </a:t>
                      </a:r>
                      <a:r>
                        <a:rPr lang="en-US" altLang="ko-KR" sz="1200" baseline="0" dirty="0"/>
                        <a:t>‘</a:t>
                      </a:r>
                      <a:r>
                        <a:rPr lang="ko-KR" altLang="en-US" sz="1200" baseline="0" dirty="0"/>
                        <a:t>등록된 게시물이 없습니다</a:t>
                      </a:r>
                      <a:r>
                        <a:rPr lang="en-US" altLang="ko-KR" sz="1200" baseline="0" dirty="0"/>
                        <a:t>.’</a:t>
                      </a:r>
                      <a:r>
                        <a:rPr lang="ko-KR" altLang="en-US" sz="1200" baseline="0" dirty="0"/>
                        <a:t>라는 메시지가 뜬다</a:t>
                      </a:r>
                      <a:r>
                        <a:rPr lang="en-US" altLang="ko-KR" sz="1200" baseline="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6612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문의</a:t>
                      </a:r>
                      <a:r>
                        <a:rPr lang="ko-KR" altLang="en-US" sz="1200" baseline="0" dirty="0"/>
                        <a:t> 글의 페이지 수를 나타냄</a:t>
                      </a:r>
                      <a:r>
                        <a:rPr lang="en-US" altLang="ko-KR" sz="1200" baseline="0" dirty="0"/>
                        <a:t>. </a:t>
                      </a:r>
                      <a:r>
                        <a:rPr lang="ko-KR" altLang="en-US" sz="1200" baseline="0" dirty="0"/>
                        <a:t>페이지 수가 많아질 수록 늘어난다</a:t>
                      </a:r>
                      <a:r>
                        <a:rPr lang="en-US" altLang="ko-KR" sz="1200" baseline="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6612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문의 글 작성 버튼을 누르면 문의 글 작성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816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8340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93695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8115300" y="4979967"/>
            <a:ext cx="812800" cy="14672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8115300" y="457129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5A8DBF-68E2-6C9C-1BD7-FCF010067885}"/>
              </a:ext>
            </a:extLst>
          </p:cNvPr>
          <p:cNvSpPr/>
          <p:nvPr/>
        </p:nvSpPr>
        <p:spPr>
          <a:xfrm>
            <a:off x="3102387" y="5141586"/>
            <a:ext cx="6417533" cy="113727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34">
            <a:extLst>
              <a:ext uri="{FF2B5EF4-FFF2-40B4-BE49-F238E27FC236}">
                <a16:creationId xmlns:a16="http://schemas.microsoft.com/office/drawing/2014/main" id="{F3F991CB-0C2D-21E0-8D0C-2C138530D630}"/>
              </a:ext>
            </a:extLst>
          </p:cNvPr>
          <p:cNvSpPr/>
          <p:nvPr/>
        </p:nvSpPr>
        <p:spPr>
          <a:xfrm>
            <a:off x="3102387" y="467671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CF0544-179F-F1E2-A15A-3D942653B202}"/>
              </a:ext>
            </a:extLst>
          </p:cNvPr>
          <p:cNvSpPr/>
          <p:nvPr/>
        </p:nvSpPr>
        <p:spPr>
          <a:xfrm>
            <a:off x="6601967" y="6366795"/>
            <a:ext cx="250901" cy="21746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1D5C58C-6B96-124D-2009-BAFCC01B0BE8}"/>
              </a:ext>
            </a:extLst>
          </p:cNvPr>
          <p:cNvSpPr/>
          <p:nvPr/>
        </p:nvSpPr>
        <p:spPr>
          <a:xfrm>
            <a:off x="6951429" y="6319035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2-1</a:t>
            </a:r>
            <a:endParaRPr lang="ko-KR" altLang="en-US" sz="9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8D7ACAC-C435-AA78-5BEA-BA7B25B77BA7}"/>
              </a:ext>
            </a:extLst>
          </p:cNvPr>
          <p:cNvSpPr/>
          <p:nvPr/>
        </p:nvSpPr>
        <p:spPr>
          <a:xfrm>
            <a:off x="1272540" y="5630815"/>
            <a:ext cx="895604" cy="46518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모서리 34">
            <a:extLst>
              <a:ext uri="{FF2B5EF4-FFF2-40B4-BE49-F238E27FC236}">
                <a16:creationId xmlns:a16="http://schemas.microsoft.com/office/drawing/2014/main" id="{293BA038-C200-A7FC-0613-D48962997279}"/>
              </a:ext>
            </a:extLst>
          </p:cNvPr>
          <p:cNvSpPr/>
          <p:nvPr/>
        </p:nvSpPr>
        <p:spPr>
          <a:xfrm>
            <a:off x="2257013" y="568052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011537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866862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location.jsp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위치찾기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145921"/>
              </p:ext>
            </p:extLst>
          </p:nvPr>
        </p:nvGraphicFramePr>
        <p:xfrm>
          <a:off x="9895840" y="941436"/>
          <a:ext cx="2233409" cy="5856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031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52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위치찾기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2297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37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031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01258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B7212506-2C12-B232-C665-4AE83455E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" y="1002234"/>
            <a:ext cx="9625181" cy="573470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B7274D-A1DF-CDA8-A498-78F6A88D56C7}"/>
              </a:ext>
            </a:extLst>
          </p:cNvPr>
          <p:cNvSpPr/>
          <p:nvPr/>
        </p:nvSpPr>
        <p:spPr>
          <a:xfrm>
            <a:off x="5388864" y="1389528"/>
            <a:ext cx="707136" cy="29583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5388864" y="99253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276513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26851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reservation.jsp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686213"/>
              </p:ext>
            </p:extLst>
          </p:nvPr>
        </p:nvGraphicFramePr>
        <p:xfrm>
          <a:off x="9895840" y="941436"/>
          <a:ext cx="2233409" cy="58563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658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05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예약 날짜 검색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검색 후 방 리스트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019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658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26342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67454A3-DA2A-7FD4-16F4-65D829BC9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" y="992532"/>
            <a:ext cx="9625181" cy="569513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7B7274D-A1DF-CDA8-A498-78F6A88D56C7}"/>
              </a:ext>
            </a:extLst>
          </p:cNvPr>
          <p:cNvSpPr/>
          <p:nvPr/>
        </p:nvSpPr>
        <p:spPr>
          <a:xfrm>
            <a:off x="6223000" y="1403552"/>
            <a:ext cx="558800" cy="29583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6223000" y="99253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B131230-D5DE-ED26-B599-AF1B2418BCCB}"/>
              </a:ext>
            </a:extLst>
          </p:cNvPr>
          <p:cNvSpPr/>
          <p:nvPr/>
        </p:nvSpPr>
        <p:spPr>
          <a:xfrm>
            <a:off x="487680" y="3662977"/>
            <a:ext cx="8892540" cy="102879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B7EC8FD-9D3D-792C-0BCD-55BFE17785D5}"/>
              </a:ext>
            </a:extLst>
          </p:cNvPr>
          <p:cNvSpPr/>
          <p:nvPr/>
        </p:nvSpPr>
        <p:spPr>
          <a:xfrm>
            <a:off x="496354" y="3259316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7151377" y="4153577"/>
            <a:ext cx="2077910" cy="41627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B9E5BD2-BB17-6A0E-D99F-9AFD7DF113B1}"/>
              </a:ext>
            </a:extLst>
          </p:cNvPr>
          <p:cNvSpPr/>
          <p:nvPr/>
        </p:nvSpPr>
        <p:spPr>
          <a:xfrm>
            <a:off x="7151377" y="3725397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2-1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2818213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201004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reservation.jsp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48977"/>
              </p:ext>
            </p:extLst>
          </p:nvPr>
        </p:nvGraphicFramePr>
        <p:xfrm>
          <a:off x="9895840" y="941435"/>
          <a:ext cx="2233409" cy="58562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341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96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결제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697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779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341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1366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F32F8870-1995-582D-27B7-C7270984F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" y="992532"/>
            <a:ext cx="9625181" cy="5695139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6393606" y="529429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6837612" y="5294298"/>
            <a:ext cx="1167870" cy="49690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9985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436268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reservationcheck.jsp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7-2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예약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결제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331202"/>
              </p:ext>
            </p:extLst>
          </p:nvPr>
        </p:nvGraphicFramePr>
        <p:xfrm>
          <a:off x="9895840" y="941436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45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83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카드 정보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83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결제 금액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083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837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926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45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18143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64C44D14-830B-AD2F-FBD3-33CB5C5F4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63" y="1017348"/>
            <a:ext cx="9625181" cy="5704473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2086938" y="430305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2554940" y="4303059"/>
            <a:ext cx="4069977" cy="119230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33C6BF1-07A9-F55A-4B03-CDAA3FDD9473}"/>
              </a:ext>
            </a:extLst>
          </p:cNvPr>
          <p:cNvSpPr/>
          <p:nvPr/>
        </p:nvSpPr>
        <p:spPr>
          <a:xfrm>
            <a:off x="4284345" y="6302188"/>
            <a:ext cx="1318895" cy="41963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D2BCCC6-B174-EBF7-F619-B2BC96BC8A2A}"/>
              </a:ext>
            </a:extLst>
          </p:cNvPr>
          <p:cNvSpPr/>
          <p:nvPr/>
        </p:nvSpPr>
        <p:spPr>
          <a:xfrm>
            <a:off x="4272279" y="589847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D2502F-7751-C071-5672-3F5D6387E430}"/>
              </a:ext>
            </a:extLst>
          </p:cNvPr>
          <p:cNvSpPr/>
          <p:nvPr/>
        </p:nvSpPr>
        <p:spPr>
          <a:xfrm>
            <a:off x="5661153" y="6302636"/>
            <a:ext cx="663448" cy="41963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7A923D6-18ED-506D-911F-0C3F3E028C97}"/>
              </a:ext>
            </a:extLst>
          </p:cNvPr>
          <p:cNvSpPr/>
          <p:nvPr/>
        </p:nvSpPr>
        <p:spPr>
          <a:xfrm>
            <a:off x="6387084" y="628705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7DCF3AD-C143-C95E-88B9-BFD0AA8F5106}"/>
              </a:ext>
            </a:extLst>
          </p:cNvPr>
          <p:cNvSpPr/>
          <p:nvPr/>
        </p:nvSpPr>
        <p:spPr>
          <a:xfrm>
            <a:off x="3505200" y="6302188"/>
            <a:ext cx="716662" cy="4196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648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703892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myinfo.jsp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886823"/>
              </p:ext>
            </p:extLst>
          </p:nvPr>
        </p:nvGraphicFramePr>
        <p:xfrm>
          <a:off x="9895840" y="941436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16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657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내 정보 관리 페이지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3997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내 정보 확인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97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내 정보 수정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97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97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 탈퇴 페이지 이동 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9745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547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547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547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547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165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06600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7C30A094-6151-D1BA-212F-B0AB0D1A8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43" y="1046467"/>
            <a:ext cx="9625180" cy="5717751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557414" y="341779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1107455" y="3452308"/>
            <a:ext cx="1569854" cy="29673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1633653-CE67-36F6-5D49-258769F0E083}"/>
              </a:ext>
            </a:extLst>
          </p:cNvPr>
          <p:cNvSpPr/>
          <p:nvPr/>
        </p:nvSpPr>
        <p:spPr>
          <a:xfrm>
            <a:off x="7540035" y="1495105"/>
            <a:ext cx="779212" cy="28887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73CF34D-3025-604E-911F-5E724670B297}"/>
              </a:ext>
            </a:extLst>
          </p:cNvPr>
          <p:cNvSpPr/>
          <p:nvPr/>
        </p:nvSpPr>
        <p:spPr>
          <a:xfrm>
            <a:off x="7540035" y="107682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1578A7B-B251-7634-E454-2DFD73E38438}"/>
              </a:ext>
            </a:extLst>
          </p:cNvPr>
          <p:cNvSpPr/>
          <p:nvPr/>
        </p:nvSpPr>
        <p:spPr>
          <a:xfrm>
            <a:off x="3363399" y="3025588"/>
            <a:ext cx="5094801" cy="233730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53BFA7D-2C1F-C316-DB07-994B296E165B}"/>
              </a:ext>
            </a:extLst>
          </p:cNvPr>
          <p:cNvSpPr/>
          <p:nvPr/>
        </p:nvSpPr>
        <p:spPr>
          <a:xfrm>
            <a:off x="5166360" y="2362452"/>
            <a:ext cx="1798320" cy="540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내 정보 관리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1A30DD5C-1376-3DE7-6C54-DF75B8955D01}"/>
              </a:ext>
            </a:extLst>
          </p:cNvPr>
          <p:cNvSpPr/>
          <p:nvPr/>
        </p:nvSpPr>
        <p:spPr>
          <a:xfrm>
            <a:off x="3363399" y="2537460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1-1</a:t>
            </a:r>
            <a:endParaRPr lang="ko-KR" altLang="en-US" sz="900" b="1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DE271B4-BFF4-3B66-EDF3-9301376D5B15}"/>
              </a:ext>
            </a:extLst>
          </p:cNvPr>
          <p:cNvSpPr/>
          <p:nvPr/>
        </p:nvSpPr>
        <p:spPr>
          <a:xfrm>
            <a:off x="5007589" y="6035040"/>
            <a:ext cx="913151" cy="45720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EBE60CB-7E68-99DF-21A3-BA79391064FB}"/>
              </a:ext>
            </a:extLst>
          </p:cNvPr>
          <p:cNvSpPr/>
          <p:nvPr/>
        </p:nvSpPr>
        <p:spPr>
          <a:xfrm>
            <a:off x="7215242" y="603504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AA1A308-9212-11F9-387C-BA708211ED81}"/>
              </a:ext>
            </a:extLst>
          </p:cNvPr>
          <p:cNvSpPr/>
          <p:nvPr/>
        </p:nvSpPr>
        <p:spPr>
          <a:xfrm>
            <a:off x="6169410" y="6035040"/>
            <a:ext cx="967740" cy="45720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FDDEF3A-E367-EF61-7D76-CFDEEA80C160}"/>
              </a:ext>
            </a:extLst>
          </p:cNvPr>
          <p:cNvSpPr/>
          <p:nvPr/>
        </p:nvSpPr>
        <p:spPr>
          <a:xfrm>
            <a:off x="4517387" y="6035040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1-2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1447207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565150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216760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00373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122967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화면 흐름도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</a:t>
                      </a:r>
                      <a:r>
                        <a:rPr lang="en-US" altLang="ko-KR" sz="1200" dirty="0"/>
                        <a:t>&gt; </a:t>
                      </a:r>
                      <a:r>
                        <a:rPr lang="ko-KR" altLang="en-US" sz="1200" dirty="0"/>
                        <a:t>관리자 모드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44D3BFB5-8E7D-4634-44FB-151BA9C8BEE1}"/>
              </a:ext>
            </a:extLst>
          </p:cNvPr>
          <p:cNvSpPr/>
          <p:nvPr/>
        </p:nvSpPr>
        <p:spPr>
          <a:xfrm>
            <a:off x="18648" y="968494"/>
            <a:ext cx="12080479" cy="58029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6EED352-3D68-5F92-5869-FAAC0D3E6C92}"/>
              </a:ext>
            </a:extLst>
          </p:cNvPr>
          <p:cNvSpPr/>
          <p:nvPr/>
        </p:nvSpPr>
        <p:spPr>
          <a:xfrm>
            <a:off x="5383349" y="1159599"/>
            <a:ext cx="1040466" cy="401731"/>
          </a:xfrm>
          <a:prstGeom prst="roundRect">
            <a:avLst/>
          </a:prstGeom>
          <a:solidFill>
            <a:srgbClr val="5667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메인 페이지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D3BAF1CE-330C-BC8C-E549-174299DF8FD2}"/>
              </a:ext>
            </a:extLst>
          </p:cNvPr>
          <p:cNvGrpSpPr/>
          <p:nvPr/>
        </p:nvGrpSpPr>
        <p:grpSpPr>
          <a:xfrm>
            <a:off x="972093" y="1999828"/>
            <a:ext cx="10303281" cy="376827"/>
            <a:chOff x="1039006" y="1908794"/>
            <a:chExt cx="10303281" cy="376827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12BBBA3-1C20-32F3-221C-72838CCA3CDB}"/>
                </a:ext>
              </a:extLst>
            </p:cNvPr>
            <p:cNvSpPr/>
            <p:nvPr/>
          </p:nvSpPr>
          <p:spPr>
            <a:xfrm>
              <a:off x="8488590" y="1910377"/>
              <a:ext cx="991300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로그인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F68B6DCB-514D-EF8C-F2A0-B4E05FF03D82}"/>
                </a:ext>
              </a:extLst>
            </p:cNvPr>
            <p:cNvSpPr/>
            <p:nvPr/>
          </p:nvSpPr>
          <p:spPr>
            <a:xfrm>
              <a:off x="10350987" y="1913016"/>
              <a:ext cx="991300" cy="36838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회원가입</a:t>
              </a: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19FCD08-C963-55AD-E7CC-8C6611EC2958}"/>
                </a:ext>
              </a:extLst>
            </p:cNvPr>
            <p:cNvSpPr/>
            <p:nvPr/>
          </p:nvSpPr>
          <p:spPr>
            <a:xfrm>
              <a:off x="2901402" y="1908794"/>
              <a:ext cx="991300" cy="3768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문의하기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BF6CDB54-5A9C-8207-E3FD-EB37A1EAF39A}"/>
                </a:ext>
              </a:extLst>
            </p:cNvPr>
            <p:cNvSpPr/>
            <p:nvPr/>
          </p:nvSpPr>
          <p:spPr>
            <a:xfrm>
              <a:off x="6626194" y="1910377"/>
              <a:ext cx="991300" cy="37366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예약</a:t>
              </a: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DEB04D54-30F4-B0DB-F3E6-C3E8D278E86B}"/>
                </a:ext>
              </a:extLst>
            </p:cNvPr>
            <p:cNvSpPr/>
            <p:nvPr/>
          </p:nvSpPr>
          <p:spPr>
            <a:xfrm>
              <a:off x="4763798" y="1913016"/>
              <a:ext cx="991300" cy="36838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위치 찾기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DD65A32D-F94C-9311-A8F1-BC0B0BBF079D}"/>
                </a:ext>
              </a:extLst>
            </p:cNvPr>
            <p:cNvSpPr/>
            <p:nvPr/>
          </p:nvSpPr>
          <p:spPr>
            <a:xfrm>
              <a:off x="1039006" y="1908794"/>
              <a:ext cx="991300" cy="3768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객실정보</a:t>
              </a:r>
            </a:p>
          </p:txBody>
        </p:sp>
      </p:grp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616C7627-A62A-8211-8D6F-9C70AF956F3B}"/>
              </a:ext>
            </a:extLst>
          </p:cNvPr>
          <p:cNvCxnSpPr>
            <a:stCxn id="11" idx="2"/>
            <a:endCxn id="17" idx="0"/>
          </p:cNvCxnSpPr>
          <p:nvPr/>
        </p:nvCxnSpPr>
        <p:spPr>
          <a:xfrm rot="5400000">
            <a:off x="3466414" y="-437340"/>
            <a:ext cx="438498" cy="4435839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204438BB-8D5E-5550-3819-69AD275A29DD}"/>
              </a:ext>
            </a:extLst>
          </p:cNvPr>
          <p:cNvCxnSpPr>
            <a:stCxn id="11" idx="2"/>
            <a:endCxn id="13" idx="0"/>
          </p:cNvCxnSpPr>
          <p:nvPr/>
        </p:nvCxnSpPr>
        <p:spPr>
          <a:xfrm rot="16200000" flipH="1">
            <a:off x="8120293" y="-655381"/>
            <a:ext cx="442720" cy="487614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C856D41-51F7-2624-24DD-025F8CF1C609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3330139" y="1780820"/>
            <a:ext cx="0" cy="2190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75ABDB5-CAE4-3F8C-7472-14B86E7D4DB9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5191656" y="1780820"/>
            <a:ext cx="879" cy="2232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7885693-B6E0-C681-68C9-025C568BFF15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054930" y="1780820"/>
            <a:ext cx="1" cy="220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80DBACA-C0DD-2218-5330-A6BA3F62408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917327" y="1780820"/>
            <a:ext cx="0" cy="220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A6C8AE66-733C-7BD5-E1D7-366A56E2C464}"/>
              </a:ext>
            </a:extLst>
          </p:cNvPr>
          <p:cNvCxnSpPr>
            <a:cxnSpLocks/>
          </p:cNvCxnSpPr>
          <p:nvPr/>
        </p:nvCxnSpPr>
        <p:spPr>
          <a:xfrm>
            <a:off x="8927039" y="2400674"/>
            <a:ext cx="0" cy="264296"/>
          </a:xfrm>
          <a:prstGeom prst="straightConnector1">
            <a:avLst/>
          </a:prstGeom>
          <a:ln w="19050" cmpd="sng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사각형: 둥근 모서리 133">
            <a:extLst>
              <a:ext uri="{FF2B5EF4-FFF2-40B4-BE49-F238E27FC236}">
                <a16:creationId xmlns:a16="http://schemas.microsoft.com/office/drawing/2014/main" id="{790D0D3D-310E-1C16-B155-032D32588258}"/>
              </a:ext>
            </a:extLst>
          </p:cNvPr>
          <p:cNvSpPr/>
          <p:nvPr/>
        </p:nvSpPr>
        <p:spPr>
          <a:xfrm>
            <a:off x="8365735" y="2664970"/>
            <a:ext cx="1133994" cy="37682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</a:rPr>
              <a:t>관리자 페이지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CC2E45-91B6-D7E8-98BE-49AF66F45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E03F6E-2726-F6E2-D94E-672BAFCB481D}"/>
              </a:ext>
            </a:extLst>
          </p:cNvPr>
          <p:cNvGrpSpPr/>
          <p:nvPr/>
        </p:nvGrpSpPr>
        <p:grpSpPr>
          <a:xfrm>
            <a:off x="6717216" y="3487379"/>
            <a:ext cx="4431037" cy="373660"/>
            <a:chOff x="6844337" y="3418815"/>
            <a:chExt cx="4431037" cy="373660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4FDF453E-1925-8229-D09B-7C773C087D21}"/>
                </a:ext>
              </a:extLst>
            </p:cNvPr>
            <p:cNvSpPr/>
            <p:nvPr/>
          </p:nvSpPr>
          <p:spPr>
            <a:xfrm>
              <a:off x="8492856" y="3418815"/>
              <a:ext cx="1133997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</a:rPr>
                <a:t>예약 목록</a:t>
              </a: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8109F25-2620-CBE5-D149-5DAA65F8BBB2}"/>
                </a:ext>
              </a:extLst>
            </p:cNvPr>
            <p:cNvSpPr/>
            <p:nvPr/>
          </p:nvSpPr>
          <p:spPr>
            <a:xfrm>
              <a:off x="10141376" y="3418815"/>
              <a:ext cx="1133998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메인 홈페이지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311E44FD-B1E8-68F7-5370-D9D71F4D4C83}"/>
                </a:ext>
              </a:extLst>
            </p:cNvPr>
            <p:cNvSpPr/>
            <p:nvPr/>
          </p:nvSpPr>
          <p:spPr>
            <a:xfrm>
              <a:off x="6844337" y="3418815"/>
              <a:ext cx="1133996" cy="373660"/>
            </a:xfrm>
            <a:prstGeom prst="roundRect">
              <a:avLst/>
            </a:prstGeom>
            <a:solidFill>
              <a:srgbClr val="F1E3C4"/>
            </a:solidFill>
            <a:ln>
              <a:solidFill>
                <a:srgbClr val="E8D2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solidFill>
                    <a:schemeClr val="tx1"/>
                  </a:solidFill>
                </a:rPr>
                <a:t>관리 테이블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C8849F3D-A83D-5561-BD24-DC111887770D}"/>
              </a:ext>
            </a:extLst>
          </p:cNvPr>
          <p:cNvCxnSpPr>
            <a:cxnSpLocks/>
          </p:cNvCxnSpPr>
          <p:nvPr/>
        </p:nvCxnSpPr>
        <p:spPr>
          <a:xfrm>
            <a:off x="8932733" y="3052435"/>
            <a:ext cx="0" cy="434944"/>
          </a:xfrm>
          <a:prstGeom prst="straightConnector1">
            <a:avLst/>
          </a:prstGeom>
          <a:ln w="19050">
            <a:solidFill>
              <a:srgbClr val="7F7F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32340E70-7451-BFBC-1E7F-53B977934B24}"/>
              </a:ext>
            </a:extLst>
          </p:cNvPr>
          <p:cNvCxnSpPr>
            <a:endCxn id="18" idx="0"/>
          </p:cNvCxnSpPr>
          <p:nvPr/>
        </p:nvCxnSpPr>
        <p:spPr>
          <a:xfrm>
            <a:off x="8932733" y="3269907"/>
            <a:ext cx="1648521" cy="217472"/>
          </a:xfrm>
          <a:prstGeom prst="bentConnector2">
            <a:avLst/>
          </a:prstGeom>
          <a:ln w="19050">
            <a:solidFill>
              <a:srgbClr val="7F7F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7D4795C9-2592-7D5A-1365-DCC304CB6AB8}"/>
              </a:ext>
            </a:extLst>
          </p:cNvPr>
          <p:cNvCxnSpPr>
            <a:cxnSpLocks/>
            <a:endCxn id="19" idx="0"/>
          </p:cNvCxnSpPr>
          <p:nvPr/>
        </p:nvCxnSpPr>
        <p:spPr>
          <a:xfrm rot="10800000" flipV="1">
            <a:off x="7284214" y="3269907"/>
            <a:ext cx="1648518" cy="217472"/>
          </a:xfrm>
          <a:prstGeom prst="bentConnector2">
            <a:avLst/>
          </a:prstGeom>
          <a:ln w="19050">
            <a:solidFill>
              <a:srgbClr val="7F7F7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90D634A-18D6-4884-B1FC-431B28176EBD}"/>
              </a:ext>
            </a:extLst>
          </p:cNvPr>
          <p:cNvSpPr/>
          <p:nvPr/>
        </p:nvSpPr>
        <p:spPr>
          <a:xfrm>
            <a:off x="6707519" y="4190714"/>
            <a:ext cx="1153389" cy="1698792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rgbClr val="E8D2A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579757B-793C-E754-DD40-FDCB67EABBD2}"/>
              </a:ext>
            </a:extLst>
          </p:cNvPr>
          <p:cNvSpPr/>
          <p:nvPr/>
        </p:nvSpPr>
        <p:spPr>
          <a:xfrm>
            <a:off x="6789821" y="4276591"/>
            <a:ext cx="991300" cy="327499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bg1"/>
                </a:solidFill>
              </a:rPr>
              <a:t>회원정보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C6F0485-566E-F761-7DF6-1A395D3D303E}"/>
              </a:ext>
            </a:extLst>
          </p:cNvPr>
          <p:cNvSpPr/>
          <p:nvPr/>
        </p:nvSpPr>
        <p:spPr>
          <a:xfrm>
            <a:off x="6789821" y="4679169"/>
            <a:ext cx="991300" cy="327499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매출정보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6902537A-021C-A50D-F2D3-02BFF684AC98}"/>
              </a:ext>
            </a:extLst>
          </p:cNvPr>
          <p:cNvSpPr/>
          <p:nvPr/>
        </p:nvSpPr>
        <p:spPr>
          <a:xfrm>
            <a:off x="6789821" y="5081746"/>
            <a:ext cx="991300" cy="327499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객실정보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C66C2453-A013-E7AE-2522-46BC4427D627}"/>
              </a:ext>
            </a:extLst>
          </p:cNvPr>
          <p:cNvCxnSpPr>
            <a:cxnSpLocks/>
          </p:cNvCxnSpPr>
          <p:nvPr/>
        </p:nvCxnSpPr>
        <p:spPr>
          <a:xfrm>
            <a:off x="7284214" y="3861039"/>
            <a:ext cx="0" cy="329675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FA5FC2CB-BA30-B2BC-BA98-130152711EBA}"/>
              </a:ext>
            </a:extLst>
          </p:cNvPr>
          <p:cNvCxnSpPr>
            <a:cxnSpLocks/>
            <a:stCxn id="18" idx="3"/>
          </p:cNvCxnSpPr>
          <p:nvPr/>
        </p:nvCxnSpPr>
        <p:spPr>
          <a:xfrm flipH="1" flipV="1">
            <a:off x="6423815" y="1341120"/>
            <a:ext cx="4724438" cy="2333089"/>
          </a:xfrm>
          <a:prstGeom prst="bentConnector3">
            <a:avLst>
              <a:gd name="adj1" fmla="val -8549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467B6F2F-4D82-0C09-6E4C-BBBD1F6AA205}"/>
              </a:ext>
            </a:extLst>
          </p:cNvPr>
          <p:cNvGrpSpPr/>
          <p:nvPr/>
        </p:nvGrpSpPr>
        <p:grpSpPr>
          <a:xfrm>
            <a:off x="891047" y="2654332"/>
            <a:ext cx="1153389" cy="1955800"/>
            <a:chOff x="985290" y="2854960"/>
            <a:chExt cx="1153389" cy="1955800"/>
          </a:xfrm>
        </p:grpSpPr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A56C48B3-0EF5-A6BC-0EDB-EF8D3FBF26B5}"/>
                </a:ext>
              </a:extLst>
            </p:cNvPr>
            <p:cNvSpPr/>
            <p:nvPr/>
          </p:nvSpPr>
          <p:spPr>
            <a:xfrm>
              <a:off x="985290" y="2854960"/>
              <a:ext cx="1153389" cy="1955800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DEA64387-BB7F-F436-556F-CC528D6ADCBF}"/>
                </a:ext>
              </a:extLst>
            </p:cNvPr>
            <p:cNvGrpSpPr/>
            <p:nvPr/>
          </p:nvGrpSpPr>
          <p:grpSpPr>
            <a:xfrm>
              <a:off x="1067592" y="2951162"/>
              <a:ext cx="991300" cy="1753287"/>
              <a:chOff x="1067592" y="2951162"/>
              <a:chExt cx="991300" cy="1753287"/>
            </a:xfrm>
          </p:grpSpPr>
          <p:sp>
            <p:nvSpPr>
              <p:cNvPr id="109" name="사각형: 둥근 모서리 108">
                <a:extLst>
                  <a:ext uri="{FF2B5EF4-FFF2-40B4-BE49-F238E27FC236}">
                    <a16:creationId xmlns:a16="http://schemas.microsoft.com/office/drawing/2014/main" id="{505F8D41-EC23-AE54-3795-E958F62A388E}"/>
                  </a:ext>
                </a:extLst>
              </p:cNvPr>
              <p:cNvSpPr/>
              <p:nvPr/>
            </p:nvSpPr>
            <p:spPr>
              <a:xfrm>
                <a:off x="1067592" y="295116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bg1">
                        <a:lumMod val="75000"/>
                      </a:schemeClr>
                    </a:solidFill>
                  </a:rPr>
                  <a:t>스탠다드</a:t>
                </a:r>
              </a:p>
            </p:txBody>
          </p:sp>
          <p:sp>
            <p:nvSpPr>
              <p:cNvPr id="111" name="사각형: 둥근 모서리 110">
                <a:extLst>
                  <a:ext uri="{FF2B5EF4-FFF2-40B4-BE49-F238E27FC236}">
                    <a16:creationId xmlns:a16="http://schemas.microsoft.com/office/drawing/2014/main" id="{A31F3553-A8FC-B5EB-7A30-945DEBC176BF}"/>
                  </a:ext>
                </a:extLst>
              </p:cNvPr>
              <p:cNvSpPr/>
              <p:nvPr/>
            </p:nvSpPr>
            <p:spPr>
              <a:xfrm>
                <a:off x="1067592" y="340998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bg1">
                        <a:lumMod val="75000"/>
                      </a:schemeClr>
                    </a:solidFill>
                  </a:rPr>
                  <a:t>디럭스</a:t>
                </a:r>
              </a:p>
            </p:txBody>
          </p:sp>
          <p:sp>
            <p:nvSpPr>
              <p:cNvPr id="112" name="사각형: 둥근 모서리 111">
                <a:extLst>
                  <a:ext uri="{FF2B5EF4-FFF2-40B4-BE49-F238E27FC236}">
                    <a16:creationId xmlns:a16="http://schemas.microsoft.com/office/drawing/2014/main" id="{928CF784-5AC7-B942-CBAE-7B743F1696C8}"/>
                  </a:ext>
                </a:extLst>
              </p:cNvPr>
              <p:cNvSpPr/>
              <p:nvPr/>
            </p:nvSpPr>
            <p:spPr>
              <a:xfrm>
                <a:off x="1067592" y="386880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dirty="0">
                    <a:solidFill>
                      <a:schemeClr val="bg1">
                        <a:lumMod val="75000"/>
                      </a:schemeClr>
                    </a:solidFill>
                  </a:rPr>
                  <a:t>프리미어</a:t>
                </a:r>
                <a:endParaRPr lang="en-US" altLang="ko-KR" sz="1100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pPr algn="ctr"/>
                <a:r>
                  <a:rPr lang="ko-KR" altLang="en-US" sz="1100" dirty="0">
                    <a:solidFill>
                      <a:schemeClr val="bg1">
                        <a:lumMod val="75000"/>
                      </a:schemeClr>
                    </a:solidFill>
                  </a:rPr>
                  <a:t>디럭스</a:t>
                </a:r>
              </a:p>
            </p:txBody>
          </p:sp>
          <p:sp>
            <p:nvSpPr>
              <p:cNvPr id="113" name="사각형: 둥근 모서리 112">
                <a:extLst>
                  <a:ext uri="{FF2B5EF4-FFF2-40B4-BE49-F238E27FC236}">
                    <a16:creationId xmlns:a16="http://schemas.microsoft.com/office/drawing/2014/main" id="{2BE52319-9391-57CE-BF22-62FD8E397D65}"/>
                  </a:ext>
                </a:extLst>
              </p:cNvPr>
              <p:cNvSpPr/>
              <p:nvPr/>
            </p:nvSpPr>
            <p:spPr>
              <a:xfrm>
                <a:off x="1067592" y="4327622"/>
                <a:ext cx="991300" cy="3768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schemeClr val="bg1">
                        <a:lumMod val="75000"/>
                      </a:schemeClr>
                    </a:solidFill>
                  </a:rPr>
                  <a:t>그랜드</a:t>
                </a:r>
              </a:p>
            </p:txBody>
          </p:sp>
        </p:grp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5605E9F0-95D0-01A6-FBF4-13A61161BE72}"/>
              </a:ext>
            </a:extLst>
          </p:cNvPr>
          <p:cNvGrpSpPr/>
          <p:nvPr/>
        </p:nvGrpSpPr>
        <p:grpSpPr>
          <a:xfrm>
            <a:off x="891045" y="4911645"/>
            <a:ext cx="1153388" cy="873881"/>
            <a:chOff x="2389632" y="3094612"/>
            <a:chExt cx="1153389" cy="999633"/>
          </a:xfrm>
        </p:grpSpPr>
        <p:sp>
          <p:nvSpPr>
            <p:cNvPr id="116" name="사각형: 둥근 모서리 115">
              <a:extLst>
                <a:ext uri="{FF2B5EF4-FFF2-40B4-BE49-F238E27FC236}">
                  <a16:creationId xmlns:a16="http://schemas.microsoft.com/office/drawing/2014/main" id="{A950B24B-1488-F3AC-76F8-A595844A178F}"/>
                </a:ext>
              </a:extLst>
            </p:cNvPr>
            <p:cNvSpPr/>
            <p:nvPr/>
          </p:nvSpPr>
          <p:spPr>
            <a:xfrm>
              <a:off x="2389632" y="3094612"/>
              <a:ext cx="1153389" cy="999633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7" name="사각형: 둥근 모서리 116">
              <a:extLst>
                <a:ext uri="{FF2B5EF4-FFF2-40B4-BE49-F238E27FC236}">
                  <a16:creationId xmlns:a16="http://schemas.microsoft.com/office/drawing/2014/main" id="{3DDC268A-EDA4-E284-4AE5-6B387822AFE5}"/>
                </a:ext>
              </a:extLst>
            </p:cNvPr>
            <p:cNvSpPr/>
            <p:nvPr/>
          </p:nvSpPr>
          <p:spPr>
            <a:xfrm>
              <a:off x="2469419" y="3183683"/>
              <a:ext cx="991300" cy="3768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문의하기</a:t>
              </a:r>
            </a:p>
          </p:txBody>
        </p:sp>
        <p:sp>
          <p:nvSpPr>
            <p:cNvPr id="118" name="사각형: 둥근 모서리 117">
              <a:extLst>
                <a:ext uri="{FF2B5EF4-FFF2-40B4-BE49-F238E27FC236}">
                  <a16:creationId xmlns:a16="http://schemas.microsoft.com/office/drawing/2014/main" id="{7798D281-3F34-D278-F6E8-455882131354}"/>
                </a:ext>
              </a:extLst>
            </p:cNvPr>
            <p:cNvSpPr/>
            <p:nvPr/>
          </p:nvSpPr>
          <p:spPr>
            <a:xfrm>
              <a:off x="2469419" y="3642503"/>
              <a:ext cx="991300" cy="3768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예약하기</a:t>
              </a:r>
            </a:p>
          </p:txBody>
        </p:sp>
      </p:grpSp>
      <p:cxnSp>
        <p:nvCxnSpPr>
          <p:cNvPr id="119" name="직선 화살표 연결선 118">
            <a:extLst>
              <a:ext uri="{FF2B5EF4-FFF2-40B4-BE49-F238E27FC236}">
                <a16:creationId xmlns:a16="http://schemas.microsoft.com/office/drawing/2014/main" id="{5E4E363B-4C26-DB11-8AE2-CD634CECE184}"/>
              </a:ext>
            </a:extLst>
          </p:cNvPr>
          <p:cNvCxnSpPr>
            <a:cxnSpLocks/>
          </p:cNvCxnSpPr>
          <p:nvPr/>
        </p:nvCxnSpPr>
        <p:spPr>
          <a:xfrm>
            <a:off x="10787857" y="2396347"/>
            <a:ext cx="0" cy="26429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566D7202-4A59-1B3F-A26E-A6AE2692952A}"/>
              </a:ext>
            </a:extLst>
          </p:cNvPr>
          <p:cNvSpPr/>
          <p:nvPr/>
        </p:nvSpPr>
        <p:spPr>
          <a:xfrm>
            <a:off x="10290853" y="2675608"/>
            <a:ext cx="991300" cy="37682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로그아웃</a:t>
            </a: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61F235D0-1DA9-8991-8C60-CB120D22BCF5}"/>
              </a:ext>
            </a:extLst>
          </p:cNvPr>
          <p:cNvGrpSpPr/>
          <p:nvPr/>
        </p:nvGrpSpPr>
        <p:grpSpPr>
          <a:xfrm>
            <a:off x="2780066" y="2654332"/>
            <a:ext cx="1153389" cy="894146"/>
            <a:chOff x="8350866" y="3159600"/>
            <a:chExt cx="1153389" cy="894146"/>
          </a:xfrm>
        </p:grpSpPr>
        <p:sp>
          <p:nvSpPr>
            <p:cNvPr id="122" name="사각형: 둥근 모서리 121">
              <a:extLst>
                <a:ext uri="{FF2B5EF4-FFF2-40B4-BE49-F238E27FC236}">
                  <a16:creationId xmlns:a16="http://schemas.microsoft.com/office/drawing/2014/main" id="{08A022E3-9340-B56B-5325-7D3A22D2C49F}"/>
                </a:ext>
              </a:extLst>
            </p:cNvPr>
            <p:cNvSpPr/>
            <p:nvPr/>
          </p:nvSpPr>
          <p:spPr>
            <a:xfrm>
              <a:off x="8350866" y="3159600"/>
              <a:ext cx="1153389" cy="89414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3" name="사각형: 둥근 모서리 122">
              <a:extLst>
                <a:ext uri="{FF2B5EF4-FFF2-40B4-BE49-F238E27FC236}">
                  <a16:creationId xmlns:a16="http://schemas.microsoft.com/office/drawing/2014/main" id="{2D8EDA26-DEFB-0FBD-07E9-2103B34DDA38}"/>
                </a:ext>
              </a:extLst>
            </p:cNvPr>
            <p:cNvSpPr/>
            <p:nvPr/>
          </p:nvSpPr>
          <p:spPr>
            <a:xfrm>
              <a:off x="8433168" y="3245477"/>
              <a:ext cx="991300" cy="32749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문의하기</a:t>
              </a:r>
            </a:p>
          </p:txBody>
        </p:sp>
        <p:sp>
          <p:nvSpPr>
            <p:cNvPr id="127" name="사각형: 둥근 모서리 126">
              <a:extLst>
                <a:ext uri="{FF2B5EF4-FFF2-40B4-BE49-F238E27FC236}">
                  <a16:creationId xmlns:a16="http://schemas.microsoft.com/office/drawing/2014/main" id="{BC3B25B5-46BD-5BF8-897F-04B22BA69BE1}"/>
                </a:ext>
              </a:extLst>
            </p:cNvPr>
            <p:cNvSpPr/>
            <p:nvPr/>
          </p:nvSpPr>
          <p:spPr>
            <a:xfrm>
              <a:off x="8433168" y="3644236"/>
              <a:ext cx="991300" cy="32749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</a:rPr>
                <a:t>게시판</a:t>
              </a:r>
            </a:p>
          </p:txBody>
        </p:sp>
      </p:grpSp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EFADB958-D5C9-A519-0123-6E066A03CDBB}"/>
              </a:ext>
            </a:extLst>
          </p:cNvPr>
          <p:cNvSpPr/>
          <p:nvPr/>
        </p:nvSpPr>
        <p:spPr>
          <a:xfrm>
            <a:off x="2921322" y="3826155"/>
            <a:ext cx="839639" cy="28378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</a:rPr>
              <a:t>문의글 작성</a:t>
            </a:r>
          </a:p>
        </p:txBody>
      </p:sp>
      <p:cxnSp>
        <p:nvCxnSpPr>
          <p:cNvPr id="129" name="직선 화살표 연결선 128">
            <a:extLst>
              <a:ext uri="{FF2B5EF4-FFF2-40B4-BE49-F238E27FC236}">
                <a16:creationId xmlns:a16="http://schemas.microsoft.com/office/drawing/2014/main" id="{CBBB1D6A-0C4E-1891-4B28-C5459E67A162}"/>
              </a:ext>
            </a:extLst>
          </p:cNvPr>
          <p:cNvCxnSpPr>
            <a:cxnSpLocks/>
          </p:cNvCxnSpPr>
          <p:nvPr/>
        </p:nvCxnSpPr>
        <p:spPr>
          <a:xfrm>
            <a:off x="1467742" y="2372432"/>
            <a:ext cx="0" cy="28013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CE81858D-6183-313C-2400-97064677D602}"/>
              </a:ext>
            </a:extLst>
          </p:cNvPr>
          <p:cNvCxnSpPr>
            <a:cxnSpLocks/>
          </p:cNvCxnSpPr>
          <p:nvPr/>
        </p:nvCxnSpPr>
        <p:spPr>
          <a:xfrm>
            <a:off x="1465527" y="4633179"/>
            <a:ext cx="0" cy="275204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직선 화살표 연결선 130">
            <a:extLst>
              <a:ext uri="{FF2B5EF4-FFF2-40B4-BE49-F238E27FC236}">
                <a16:creationId xmlns:a16="http://schemas.microsoft.com/office/drawing/2014/main" id="{096F7870-EDBC-32F0-F8C3-A7E5A223E501}"/>
              </a:ext>
            </a:extLst>
          </p:cNvPr>
          <p:cNvCxnSpPr>
            <a:cxnSpLocks/>
          </p:cNvCxnSpPr>
          <p:nvPr/>
        </p:nvCxnSpPr>
        <p:spPr>
          <a:xfrm>
            <a:off x="3341142" y="2389167"/>
            <a:ext cx="0" cy="28013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44AA9C22-7A87-C262-8E1F-DBD4DD2BA1F8}"/>
              </a:ext>
            </a:extLst>
          </p:cNvPr>
          <p:cNvCxnSpPr>
            <a:cxnSpLocks/>
          </p:cNvCxnSpPr>
          <p:nvPr/>
        </p:nvCxnSpPr>
        <p:spPr>
          <a:xfrm>
            <a:off x="3358018" y="3466467"/>
            <a:ext cx="0" cy="33649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90DB88-66EB-1CB6-D492-3A23F98289E0}"/>
              </a:ext>
            </a:extLst>
          </p:cNvPr>
          <p:cNvSpPr/>
          <p:nvPr/>
        </p:nvSpPr>
        <p:spPr>
          <a:xfrm>
            <a:off x="6788563" y="5483041"/>
            <a:ext cx="991300" cy="327499"/>
          </a:xfrm>
          <a:prstGeom prst="roundRect">
            <a:avLst/>
          </a:prstGeom>
          <a:solidFill>
            <a:srgbClr val="524B42"/>
          </a:solidFill>
          <a:ln>
            <a:solidFill>
              <a:srgbClr val="524B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</a:rPr>
              <a:t>객실등록</a:t>
            </a:r>
          </a:p>
        </p:txBody>
      </p:sp>
    </p:spTree>
    <p:extLst>
      <p:ext uri="{BB962C8B-B14F-4D97-AF65-F5344CB8AC3E}">
        <p14:creationId xmlns:p14="http://schemas.microsoft.com/office/powerpoint/2010/main" val="661087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160834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myinfo.jsp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관리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수정하기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317341"/>
              </p:ext>
            </p:extLst>
          </p:nvPr>
        </p:nvGraphicFramePr>
        <p:xfrm>
          <a:off x="9895840" y="941436"/>
          <a:ext cx="2233409" cy="58562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597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4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내 정보 수정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4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내 정보 수정 완료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041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내 정보 수정 취소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0115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597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23903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1E0AD99-CFC2-624E-CF63-1F17CD8E3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1072751"/>
            <a:ext cx="9625179" cy="5593667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3444240" y="2647585"/>
            <a:ext cx="5105400" cy="301927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9D09A9-5A1E-50FA-2CA2-BBB1635E25F3}"/>
              </a:ext>
            </a:extLst>
          </p:cNvPr>
          <p:cNvSpPr/>
          <p:nvPr/>
        </p:nvSpPr>
        <p:spPr>
          <a:xfrm>
            <a:off x="5246141" y="2088132"/>
            <a:ext cx="1713698" cy="540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내 정보 관리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E1402EA-E119-75AD-FD79-DB5B1A86897E}"/>
              </a:ext>
            </a:extLst>
          </p:cNvPr>
          <p:cNvSpPr/>
          <p:nvPr/>
        </p:nvSpPr>
        <p:spPr>
          <a:xfrm>
            <a:off x="3432554" y="221616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3833E52-F564-66EA-8FE2-CF24FA585344}"/>
              </a:ext>
            </a:extLst>
          </p:cNvPr>
          <p:cNvSpPr/>
          <p:nvPr/>
        </p:nvSpPr>
        <p:spPr>
          <a:xfrm>
            <a:off x="5623560" y="5004631"/>
            <a:ext cx="944880" cy="51986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E170BCD-19B8-3F6A-ABD2-A1A0EC283055}"/>
              </a:ext>
            </a:extLst>
          </p:cNvPr>
          <p:cNvSpPr/>
          <p:nvPr/>
        </p:nvSpPr>
        <p:spPr>
          <a:xfrm>
            <a:off x="5139605" y="5004631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1-1</a:t>
            </a:r>
            <a:endParaRPr lang="ko-KR" altLang="en-US" sz="90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466FDE5-D51A-2D30-78D7-A166F7B17EA4}"/>
              </a:ext>
            </a:extLst>
          </p:cNvPr>
          <p:cNvSpPr/>
          <p:nvPr/>
        </p:nvSpPr>
        <p:spPr>
          <a:xfrm>
            <a:off x="5052060" y="6033799"/>
            <a:ext cx="944880" cy="51986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919E379-4BD7-D19A-64BD-4EA1743C4FCD}"/>
              </a:ext>
            </a:extLst>
          </p:cNvPr>
          <p:cNvSpPr/>
          <p:nvPr/>
        </p:nvSpPr>
        <p:spPr>
          <a:xfrm>
            <a:off x="4568105" y="603379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1-2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1090749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043942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withdraw.jsp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8-2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관리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회원 탈퇴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096939"/>
              </p:ext>
            </p:extLst>
          </p:nvPr>
        </p:nvGraphicFramePr>
        <p:xfrm>
          <a:off x="9895840" y="941436"/>
          <a:ext cx="2233409" cy="586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70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47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 탈퇴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47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회원 탈퇴 확인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52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존재 시 예약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8950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70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88376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2EC10DA-EE54-A328-C5B2-7AE456B96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1" y="1023851"/>
            <a:ext cx="8621134" cy="4561161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466FDE5-D51A-2D30-78D7-A166F7B17EA4}"/>
              </a:ext>
            </a:extLst>
          </p:cNvPr>
          <p:cNvSpPr/>
          <p:nvPr/>
        </p:nvSpPr>
        <p:spPr>
          <a:xfrm>
            <a:off x="3920836" y="3303665"/>
            <a:ext cx="3117272" cy="228134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9D09A9-5A1E-50FA-2CA2-BBB1635E25F3}"/>
              </a:ext>
            </a:extLst>
          </p:cNvPr>
          <p:cNvSpPr/>
          <p:nvPr/>
        </p:nvSpPr>
        <p:spPr>
          <a:xfrm>
            <a:off x="4821460" y="3429000"/>
            <a:ext cx="1316023" cy="540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회원 탈퇴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E1402EA-E119-75AD-FD79-DB5B1A86897E}"/>
              </a:ext>
            </a:extLst>
          </p:cNvPr>
          <p:cNvSpPr/>
          <p:nvPr/>
        </p:nvSpPr>
        <p:spPr>
          <a:xfrm>
            <a:off x="3498875" y="3303666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67742FF-7CDD-8FF3-4878-00D49DD2BFAB}"/>
              </a:ext>
            </a:extLst>
          </p:cNvPr>
          <p:cNvSpPr/>
          <p:nvPr/>
        </p:nvSpPr>
        <p:spPr>
          <a:xfrm>
            <a:off x="5043399" y="5113020"/>
            <a:ext cx="872144" cy="40341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59B82BF9-01FC-8E43-35EA-F334EA0A7064}"/>
              </a:ext>
            </a:extLst>
          </p:cNvPr>
          <p:cNvSpPr/>
          <p:nvPr/>
        </p:nvSpPr>
        <p:spPr>
          <a:xfrm>
            <a:off x="4581490" y="5113020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1-1</a:t>
            </a:r>
            <a:endParaRPr lang="ko-KR" altLang="en-US" sz="900" b="1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EFB517D-F2F0-54B3-04ED-DCF3485F84A0}"/>
              </a:ext>
            </a:extLst>
          </p:cNvPr>
          <p:cNvSpPr/>
          <p:nvPr/>
        </p:nvSpPr>
        <p:spPr>
          <a:xfrm>
            <a:off x="6256021" y="5667429"/>
            <a:ext cx="3117272" cy="106103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5131C3BE-CE61-50D0-2AE1-C2125308E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887" y="5733481"/>
            <a:ext cx="2985453" cy="92919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240F4750-3BD1-303D-BEA5-C30F61A6A258}"/>
              </a:ext>
            </a:extLst>
          </p:cNvPr>
          <p:cNvSpPr/>
          <p:nvPr/>
        </p:nvSpPr>
        <p:spPr>
          <a:xfrm>
            <a:off x="5815148" y="566742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96859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995530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reservationlist.jsp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8-3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예약 내역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032363"/>
              </p:ext>
            </p:extLst>
          </p:nvPr>
        </p:nvGraphicFramePr>
        <p:xfrm>
          <a:off x="9895840" y="941437"/>
          <a:ext cx="2233409" cy="58562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777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80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754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리스트 없을 경우 </a:t>
                      </a:r>
                      <a:r>
                        <a:rPr lang="en-US" altLang="ko-KR" sz="1200" dirty="0"/>
                        <a:t>‘</a:t>
                      </a:r>
                      <a:r>
                        <a:rPr lang="ko-KR" altLang="en-US" sz="1200" dirty="0"/>
                        <a:t>예약 내역이 없습니다</a:t>
                      </a:r>
                      <a:r>
                        <a:rPr lang="en-US" altLang="ko-KR" sz="1200" dirty="0"/>
                        <a:t> ‘</a:t>
                      </a:r>
                      <a:r>
                        <a:rPr lang="ko-KR" altLang="en-US" sz="1200" dirty="0"/>
                        <a:t>표시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5333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039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777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91102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61892FB2-7213-A80F-868E-F51047DAE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64" y="1059745"/>
            <a:ext cx="9625180" cy="5704473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3024736" y="403413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3039034" y="4459045"/>
            <a:ext cx="6269305" cy="177550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5FF32C-E505-3135-7562-A4E91E6693C1}"/>
              </a:ext>
            </a:extLst>
          </p:cNvPr>
          <p:cNvSpPr/>
          <p:nvPr/>
        </p:nvSpPr>
        <p:spPr>
          <a:xfrm>
            <a:off x="5172635" y="5559783"/>
            <a:ext cx="1936378" cy="315018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83608F7-1298-782D-B6CB-D2871DC68C20}"/>
              </a:ext>
            </a:extLst>
          </p:cNvPr>
          <p:cNvSpPr/>
          <p:nvPr/>
        </p:nvSpPr>
        <p:spPr>
          <a:xfrm>
            <a:off x="4626951" y="552768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1-1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308038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857285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reservationlist.jsp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8-4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내 정보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예약 내역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571548"/>
              </p:ext>
            </p:extLst>
          </p:nvPr>
        </p:nvGraphicFramePr>
        <p:xfrm>
          <a:off x="9895840" y="941437"/>
          <a:ext cx="2233409" cy="58680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573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72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있을 경우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리스트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454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예약 취소 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– </a:t>
                      </a:r>
                      <a:r>
                        <a:rPr lang="ko-KR" altLang="en-US" sz="1200" dirty="0"/>
                        <a:t>리스트에서 없어짐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5022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877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573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8293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49416B54-2474-C983-36C7-7DA9BBD9D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96" y="1017348"/>
            <a:ext cx="9619715" cy="5704474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2966720" y="378877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2966720" y="4230452"/>
            <a:ext cx="6421120" cy="249136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4762C40-CB7A-A3C1-FA4A-DF246E43DEE9}"/>
              </a:ext>
            </a:extLst>
          </p:cNvPr>
          <p:cNvSpPr/>
          <p:nvPr/>
        </p:nvSpPr>
        <p:spPr>
          <a:xfrm>
            <a:off x="8321040" y="5242560"/>
            <a:ext cx="810768" cy="32102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A8E4A21-10A1-98D4-3FD8-B9A8F7099ED9}"/>
              </a:ext>
            </a:extLst>
          </p:cNvPr>
          <p:cNvSpPr/>
          <p:nvPr/>
        </p:nvSpPr>
        <p:spPr>
          <a:xfrm>
            <a:off x="9209554" y="522019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32378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53245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index.jsp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</a:t>
                      </a:r>
                      <a:r>
                        <a:rPr lang="en-US" altLang="ko-KR" sz="1200" dirty="0"/>
                        <a:t> (</a:t>
                      </a:r>
                      <a:r>
                        <a:rPr lang="ko-KR" altLang="en-US" sz="1200" dirty="0"/>
                        <a:t>관리자 모드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810784"/>
              </p:ext>
            </p:extLst>
          </p:nvPr>
        </p:nvGraphicFramePr>
        <p:xfrm>
          <a:off x="9895840" y="941438"/>
          <a:ext cx="2233409" cy="58582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8662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638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관리자 아이디 로그인</a:t>
                      </a:r>
                      <a:endParaRPr lang="en-US" altLang="ko-KR" sz="1200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sz="1200" dirty="0"/>
                        <a:t>- </a:t>
                      </a:r>
                      <a:r>
                        <a:rPr lang="ko-KR" altLang="en-US" sz="1200" dirty="0"/>
                        <a:t>관리자 페이지로 </a:t>
                      </a:r>
                      <a:endParaRPr lang="en-US" altLang="ko-KR" sz="1200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1200" dirty="0"/>
                        <a:t> 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31673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3635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7577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8662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4647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5F55D54-0890-8592-B5AA-B0361AA5B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96" y="1016585"/>
            <a:ext cx="9619716" cy="570600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A2BDA1E5-9380-0B80-3601-F849A3A9FC3F}"/>
              </a:ext>
            </a:extLst>
          </p:cNvPr>
          <p:cNvSpPr/>
          <p:nvPr/>
        </p:nvSpPr>
        <p:spPr>
          <a:xfrm>
            <a:off x="6616192" y="95507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68461B-FE13-1DC1-0A04-93F3AB2753E0}"/>
              </a:ext>
            </a:extLst>
          </p:cNvPr>
          <p:cNvSpPr/>
          <p:nvPr/>
        </p:nvSpPr>
        <p:spPr>
          <a:xfrm>
            <a:off x="6616192" y="1395984"/>
            <a:ext cx="875792" cy="353568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9519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90857B-DB91-3141-C845-EDB6BB04E22C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228211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admin.jsp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3604768"/>
              </p:ext>
            </p:extLst>
          </p:nvPr>
        </p:nvGraphicFramePr>
        <p:xfrm>
          <a:off x="9895840" y="941434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12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0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R" altLang="en-US" sz="1200" dirty="0" err="1"/>
                        <a:t>메인화면</a:t>
                      </a:r>
                      <a:r>
                        <a:rPr lang="ko-KR" altLang="en-US" sz="1200" dirty="0"/>
                        <a:t>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0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해당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661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매출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객실 정보</a:t>
                      </a:r>
                      <a:br>
                        <a:rPr lang="en-US" altLang="ko-KR" sz="1200" dirty="0"/>
                      </a:br>
                      <a:r>
                        <a:rPr lang="en-US" altLang="ko-KR" sz="1200" dirty="0"/>
                        <a:t>- </a:t>
                      </a:r>
                      <a:r>
                        <a:rPr lang="ko-KR" altLang="en-US" sz="1200" dirty="0"/>
                        <a:t>숨김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보임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0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사이드바</a:t>
                      </a:r>
                      <a:r>
                        <a:rPr lang="en-US" altLang="ko-KR" sz="1200" dirty="0"/>
                        <a:t> - </a:t>
                      </a:r>
                      <a:r>
                        <a:rPr lang="ko-KR" altLang="en-US" sz="1200" dirty="0"/>
                        <a:t>숨김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보임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661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입력 받은 데이터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그래프화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096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메일 홈페이지로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0966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0966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0966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0966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12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050332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90259" y="5916566"/>
            <a:ext cx="1469875" cy="523970"/>
            <a:chOff x="9895840" y="5762534"/>
            <a:chExt cx="1534160" cy="491444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10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32" name="그림 31">
            <a:extLst>
              <a:ext uri="{FF2B5EF4-FFF2-40B4-BE49-F238E27FC236}">
                <a16:creationId xmlns:a16="http://schemas.microsoft.com/office/drawing/2014/main" id="{F7C4BBE4-0FE6-83F9-7E22-E5B55743A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55" y="988985"/>
            <a:ext cx="9612016" cy="5545137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49DAC719-B895-4C02-D017-B19CACA15D17}"/>
              </a:ext>
            </a:extLst>
          </p:cNvPr>
          <p:cNvSpPr/>
          <p:nvPr/>
        </p:nvSpPr>
        <p:spPr>
          <a:xfrm>
            <a:off x="182879" y="1056942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350AA5F-19D5-9B64-B0CB-D15783C9B316}"/>
              </a:ext>
            </a:extLst>
          </p:cNvPr>
          <p:cNvSpPr/>
          <p:nvPr/>
        </p:nvSpPr>
        <p:spPr>
          <a:xfrm>
            <a:off x="182879" y="1618544"/>
            <a:ext cx="1451180" cy="270961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8C82DA2-5822-872D-E5E9-ADD365F77777}"/>
              </a:ext>
            </a:extLst>
          </p:cNvPr>
          <p:cNvSpPr/>
          <p:nvPr/>
        </p:nvSpPr>
        <p:spPr>
          <a:xfrm>
            <a:off x="207926" y="1778160"/>
            <a:ext cx="744574" cy="26717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1A62F89-9C46-EEDF-AC8A-9C1B0A2CEC7D}"/>
              </a:ext>
            </a:extLst>
          </p:cNvPr>
          <p:cNvSpPr/>
          <p:nvPr/>
        </p:nvSpPr>
        <p:spPr>
          <a:xfrm>
            <a:off x="1534523" y="1056942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478339A-F398-8CE9-BD21-DD181EF8AD55}"/>
              </a:ext>
            </a:extLst>
          </p:cNvPr>
          <p:cNvSpPr/>
          <p:nvPr/>
        </p:nvSpPr>
        <p:spPr>
          <a:xfrm>
            <a:off x="1780032" y="2239430"/>
            <a:ext cx="7917688" cy="429469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D85D3D8-A5C6-F5E4-D5E7-4F2E690D98A8}"/>
              </a:ext>
            </a:extLst>
          </p:cNvPr>
          <p:cNvGrpSpPr/>
          <p:nvPr/>
        </p:nvGrpSpPr>
        <p:grpSpPr>
          <a:xfrm>
            <a:off x="1787286" y="6182021"/>
            <a:ext cx="7910433" cy="293126"/>
            <a:chOff x="-29334" y="4485118"/>
            <a:chExt cx="9117886" cy="27660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A1E46DE-1BCF-19A8-2B52-8468CF8C47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2" y="3828512"/>
              <a:ext cx="215732" cy="1528944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B31188C-237C-8E19-C0D9-F19E92FB2D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3" y="3839716"/>
              <a:ext cx="215732" cy="1528944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70B2C95-8427-1E3B-ABF3-E1C1B643D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19"/>
              <a:ext cx="215732" cy="1528944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8C8A8E9-815D-A5E7-EAB7-9DE4274934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8" y="3863746"/>
              <a:ext cx="215732" cy="1528944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2582424-6F54-2903-2A17-19809E83FF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5" y="3876573"/>
              <a:ext cx="215732" cy="1528944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20854E2-9C37-9B06-CC41-8CB0F2F0C1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2442CEA6-4EC2-F46C-B1B3-1ECD863FD127}"/>
              </a:ext>
            </a:extLst>
          </p:cNvPr>
          <p:cNvSpPr/>
          <p:nvPr/>
        </p:nvSpPr>
        <p:spPr>
          <a:xfrm>
            <a:off x="763037" y="99105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31D5524-3135-86AB-6AE6-FC1F1D1F12B0}"/>
              </a:ext>
            </a:extLst>
          </p:cNvPr>
          <p:cNvSpPr/>
          <p:nvPr/>
        </p:nvSpPr>
        <p:spPr>
          <a:xfrm>
            <a:off x="237257" y="136484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774D5B9-1652-81DF-DF2A-400C92547A94}"/>
              </a:ext>
            </a:extLst>
          </p:cNvPr>
          <p:cNvSpPr/>
          <p:nvPr/>
        </p:nvSpPr>
        <p:spPr>
          <a:xfrm>
            <a:off x="2135359" y="98898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350FA9C-411E-FF8D-8E3D-DB2EE7FE613E}"/>
              </a:ext>
            </a:extLst>
          </p:cNvPr>
          <p:cNvSpPr/>
          <p:nvPr/>
        </p:nvSpPr>
        <p:spPr>
          <a:xfrm>
            <a:off x="1013404" y="173060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2-1</a:t>
            </a:r>
            <a:endParaRPr lang="ko-KR" altLang="en-US" sz="900" b="1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4774896-6B6F-D466-8030-0943FA458CD5}"/>
              </a:ext>
            </a:extLst>
          </p:cNvPr>
          <p:cNvSpPr/>
          <p:nvPr/>
        </p:nvSpPr>
        <p:spPr>
          <a:xfrm>
            <a:off x="9311292" y="183576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CEB9BA-224F-EEB0-A2B6-8624DDA7B4F2}"/>
              </a:ext>
            </a:extLst>
          </p:cNvPr>
          <p:cNvSpPr/>
          <p:nvPr/>
        </p:nvSpPr>
        <p:spPr>
          <a:xfrm>
            <a:off x="207925" y="3768522"/>
            <a:ext cx="931031" cy="26717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D62BC99-7933-B3ED-D673-3BEB41FA8118}"/>
              </a:ext>
            </a:extLst>
          </p:cNvPr>
          <p:cNvSpPr/>
          <p:nvPr/>
        </p:nvSpPr>
        <p:spPr>
          <a:xfrm>
            <a:off x="1179411" y="370081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5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7193492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7B968E2-B76C-A3B8-CAE2-1A685B9D92A0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354065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/>
                        <a:t>admin.jsp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339506"/>
              </p:ext>
            </p:extLst>
          </p:nvPr>
        </p:nvGraphicFramePr>
        <p:xfrm>
          <a:off x="9895840" y="941434"/>
          <a:ext cx="2233409" cy="58562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2901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 정보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내역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3135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2901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316062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4529E390-F176-FDDA-1D15-D3DA06B54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27" y="996613"/>
            <a:ext cx="9495597" cy="5713057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48044294-EB52-B4AA-EE91-470771E12DE2}"/>
              </a:ext>
            </a:extLst>
          </p:cNvPr>
          <p:cNvSpPr/>
          <p:nvPr/>
        </p:nvSpPr>
        <p:spPr>
          <a:xfrm>
            <a:off x="1373901" y="1333570"/>
            <a:ext cx="8359799" cy="278772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65DF4F-0A5F-D54C-C1D1-5FC6A2DE28F4}"/>
              </a:ext>
            </a:extLst>
          </p:cNvPr>
          <p:cNvSpPr/>
          <p:nvPr/>
        </p:nvSpPr>
        <p:spPr>
          <a:xfrm>
            <a:off x="1373901" y="4197093"/>
            <a:ext cx="8359799" cy="256712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1EDEA5E-D407-21E3-C9F5-713352D9CC9D}"/>
              </a:ext>
            </a:extLst>
          </p:cNvPr>
          <p:cNvSpPr/>
          <p:nvPr/>
        </p:nvSpPr>
        <p:spPr>
          <a:xfrm>
            <a:off x="951940" y="133357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5218B47-1BC5-90FE-FD87-E658B49D9414}"/>
              </a:ext>
            </a:extLst>
          </p:cNvPr>
          <p:cNvSpPr/>
          <p:nvPr/>
        </p:nvSpPr>
        <p:spPr>
          <a:xfrm>
            <a:off x="951940" y="4197093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0296154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5A2EA1-7C50-1CF6-7B4D-D4BD892A2366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185722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allmember.jsp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회원 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906006"/>
              </p:ext>
            </p:extLst>
          </p:nvPr>
        </p:nvGraphicFramePr>
        <p:xfrm>
          <a:off x="9916739" y="941436"/>
          <a:ext cx="2233409" cy="5868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781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회원정보 페이지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 총 개수 보여줌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5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10</a:t>
                      </a:r>
                      <a:r>
                        <a:rPr lang="ko-KR" altLang="en-US" sz="1200" dirty="0"/>
                        <a:t>개 </a:t>
                      </a:r>
                      <a:r>
                        <a:rPr lang="en-US" altLang="ko-KR" sz="1200" dirty="0"/>
                        <a:t>15</a:t>
                      </a:r>
                      <a:r>
                        <a:rPr lang="ko-KR" altLang="en-US" sz="1200" dirty="0"/>
                        <a:t>개 선택하여 봄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검색하기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수정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6360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Alert</a:t>
                      </a:r>
                      <a:r>
                        <a:rPr lang="ko-KR" altLang="en-US" sz="1200" dirty="0"/>
                        <a:t>창 변경시작</a:t>
                      </a:r>
                      <a:br>
                        <a:rPr lang="en-US" altLang="ko-KR" sz="1200" dirty="0"/>
                      </a:br>
                      <a:r>
                        <a:rPr lang="ko-KR" altLang="en-US" sz="1200" dirty="0"/>
                        <a:t>텍스트박스에 변경내용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5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Prompt </a:t>
                      </a:r>
                      <a:r>
                        <a:rPr lang="ko-KR" altLang="en-US" sz="1200" dirty="0"/>
                        <a:t>비밀번호 </a:t>
                      </a:r>
                      <a:r>
                        <a:rPr lang="ko-KR" altLang="en-US" sz="1200" dirty="0" err="1"/>
                        <a:t>입력창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입력 후 변경 완료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5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5-3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Prompt </a:t>
                      </a:r>
                      <a:r>
                        <a:rPr lang="ko-KR" altLang="en-US" sz="1200" dirty="0"/>
                        <a:t>비밀번호 </a:t>
                      </a:r>
                      <a:r>
                        <a:rPr lang="ko-KR" altLang="en-US" sz="1200" dirty="0" err="1"/>
                        <a:t>입력창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입력 후 삭제 완료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647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781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12716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76237" y="5916564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1FBCA6E-38B9-3E07-0337-0D2A2B5AE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237" y="1058666"/>
            <a:ext cx="9569967" cy="559003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3DC956C-91CB-063A-A5AB-A59E7B22D627}"/>
              </a:ext>
            </a:extLst>
          </p:cNvPr>
          <p:cNvSpPr/>
          <p:nvPr/>
        </p:nvSpPr>
        <p:spPr>
          <a:xfrm>
            <a:off x="207496" y="1689282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05356B6-A88B-FF8E-43CF-83300879E7C3}"/>
              </a:ext>
            </a:extLst>
          </p:cNvPr>
          <p:cNvSpPr/>
          <p:nvPr/>
        </p:nvSpPr>
        <p:spPr>
          <a:xfrm>
            <a:off x="1244806" y="1769675"/>
            <a:ext cx="658724" cy="23399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CB3074B-BE58-9F9C-B7C2-72988A738583}"/>
              </a:ext>
            </a:extLst>
          </p:cNvPr>
          <p:cNvSpPr/>
          <p:nvPr/>
        </p:nvSpPr>
        <p:spPr>
          <a:xfrm>
            <a:off x="1339043" y="2079704"/>
            <a:ext cx="845978" cy="38663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E8C7E7B-1A0C-ECD7-6C2F-E692CF89F9A3}"/>
              </a:ext>
            </a:extLst>
          </p:cNvPr>
          <p:cNvSpPr/>
          <p:nvPr/>
        </p:nvSpPr>
        <p:spPr>
          <a:xfrm>
            <a:off x="8702040" y="2079704"/>
            <a:ext cx="1028164" cy="38663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99EDAF4-C0DB-1A31-F3C5-6D8A674297CC}"/>
              </a:ext>
            </a:extLst>
          </p:cNvPr>
          <p:cNvSpPr/>
          <p:nvPr/>
        </p:nvSpPr>
        <p:spPr>
          <a:xfrm>
            <a:off x="9147441" y="2875280"/>
            <a:ext cx="582763" cy="384921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1476519-267E-BE19-77FF-551D127D238E}"/>
              </a:ext>
            </a:extLst>
          </p:cNvPr>
          <p:cNvSpPr/>
          <p:nvPr/>
        </p:nvSpPr>
        <p:spPr>
          <a:xfrm>
            <a:off x="9193305" y="3120031"/>
            <a:ext cx="481920" cy="14526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8B17646-4557-54B3-1971-600030D8BBB4}"/>
              </a:ext>
            </a:extLst>
          </p:cNvPr>
          <p:cNvSpPr/>
          <p:nvPr/>
        </p:nvSpPr>
        <p:spPr>
          <a:xfrm>
            <a:off x="9193305" y="3592704"/>
            <a:ext cx="481920" cy="15801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ABA4ACF-7195-8547-DCEA-24A228FBABCE}"/>
              </a:ext>
            </a:extLst>
          </p:cNvPr>
          <p:cNvSpPr/>
          <p:nvPr/>
        </p:nvSpPr>
        <p:spPr>
          <a:xfrm>
            <a:off x="9199540" y="4569020"/>
            <a:ext cx="475684" cy="15801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E52B988D-2C3D-4553-A344-A4770DAA9E77}"/>
              </a:ext>
            </a:extLst>
          </p:cNvPr>
          <p:cNvSpPr/>
          <p:nvPr/>
        </p:nvSpPr>
        <p:spPr>
          <a:xfrm>
            <a:off x="792360" y="162339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4850E9E-E932-F0F7-97E4-35A649D45E19}"/>
              </a:ext>
            </a:extLst>
          </p:cNvPr>
          <p:cNvSpPr/>
          <p:nvPr/>
        </p:nvSpPr>
        <p:spPr>
          <a:xfrm>
            <a:off x="1942980" y="165532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4D1B49D-10CD-5AF0-FEAC-F3EEBA9A4011}"/>
              </a:ext>
            </a:extLst>
          </p:cNvPr>
          <p:cNvSpPr/>
          <p:nvPr/>
        </p:nvSpPr>
        <p:spPr>
          <a:xfrm>
            <a:off x="2228730" y="207970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C54759A3-7696-FDB8-1431-CBABB4CDA3F8}"/>
              </a:ext>
            </a:extLst>
          </p:cNvPr>
          <p:cNvSpPr/>
          <p:nvPr/>
        </p:nvSpPr>
        <p:spPr>
          <a:xfrm>
            <a:off x="8289343" y="209014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4FABA89-49D5-B13C-7192-792CAE28AC3C}"/>
              </a:ext>
            </a:extLst>
          </p:cNvPr>
          <p:cNvSpPr/>
          <p:nvPr/>
        </p:nvSpPr>
        <p:spPr>
          <a:xfrm>
            <a:off x="8737962" y="253391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5</a:t>
            </a:r>
            <a:endParaRPr lang="ko-KR" altLang="en-US" sz="1600" b="1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3D29CDDD-1D8E-1361-9C8D-22B93AB8A4C6}"/>
              </a:ext>
            </a:extLst>
          </p:cNvPr>
          <p:cNvSpPr/>
          <p:nvPr/>
        </p:nvSpPr>
        <p:spPr>
          <a:xfrm>
            <a:off x="8702040" y="3013748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5-1</a:t>
            </a:r>
            <a:endParaRPr lang="ko-KR" altLang="en-US" sz="900" b="1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7E471B54-F98B-99D0-8B8D-CB228B36E462}"/>
              </a:ext>
            </a:extLst>
          </p:cNvPr>
          <p:cNvSpPr/>
          <p:nvPr/>
        </p:nvSpPr>
        <p:spPr>
          <a:xfrm>
            <a:off x="8698015" y="3487378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5-2</a:t>
            </a:r>
            <a:endParaRPr lang="ko-KR" altLang="en-US" sz="900" b="1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C0F23DFA-0A55-BB3E-A3A7-686AE3A59243}"/>
              </a:ext>
            </a:extLst>
          </p:cNvPr>
          <p:cNvSpPr/>
          <p:nvPr/>
        </p:nvSpPr>
        <p:spPr>
          <a:xfrm>
            <a:off x="8698015" y="4465147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5-3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2657111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911B29-8D7C-3B1E-5534-375B562F8253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4467BFF-1052-ED22-51A5-BF13D3B8B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582900"/>
            <a:ext cx="9630516" cy="4651646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372669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sales.jsp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매출 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024175"/>
              </p:ext>
            </p:extLst>
          </p:nvPr>
        </p:nvGraphicFramePr>
        <p:xfrm>
          <a:off x="9916739" y="845961"/>
          <a:ext cx="2233409" cy="59671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64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매출정보 페이지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매출 내역 총 개수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보여줌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매출영역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매출 총액 표시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br>
                        <a:rPr lang="en-US" altLang="ko-KR" sz="1200" dirty="0"/>
                      </a:b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0176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644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25776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E9D4A6D-CE94-9CA8-B684-47DB6140E9BA}"/>
              </a:ext>
            </a:extLst>
          </p:cNvPr>
          <p:cNvSpPr/>
          <p:nvPr/>
        </p:nvSpPr>
        <p:spPr>
          <a:xfrm>
            <a:off x="228743" y="3195009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150F9F2-9C85-91D1-4464-5D7E831D8D4E}"/>
              </a:ext>
            </a:extLst>
          </p:cNvPr>
          <p:cNvSpPr/>
          <p:nvPr/>
        </p:nvSpPr>
        <p:spPr>
          <a:xfrm>
            <a:off x="1454876" y="2850692"/>
            <a:ext cx="658724" cy="23399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1D72ACC-A00D-2E1B-D017-F4C9377ED2BB}"/>
              </a:ext>
            </a:extLst>
          </p:cNvPr>
          <p:cNvSpPr/>
          <p:nvPr/>
        </p:nvSpPr>
        <p:spPr>
          <a:xfrm>
            <a:off x="1567858" y="5087664"/>
            <a:ext cx="7988518" cy="18743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C077B106-27AF-7FA7-2E76-8E2550C06761}"/>
              </a:ext>
            </a:extLst>
          </p:cNvPr>
          <p:cNvSpPr/>
          <p:nvPr/>
        </p:nvSpPr>
        <p:spPr>
          <a:xfrm>
            <a:off x="1454876" y="3585882"/>
            <a:ext cx="8220706" cy="236973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E958AFD-F7C3-DA73-BC70-8CFB8D9059E9}"/>
              </a:ext>
            </a:extLst>
          </p:cNvPr>
          <p:cNvSpPr/>
          <p:nvPr/>
        </p:nvSpPr>
        <p:spPr>
          <a:xfrm>
            <a:off x="839594" y="310522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AF73AB1-5FD2-B1B5-3226-41FCA803D39E}"/>
              </a:ext>
            </a:extLst>
          </p:cNvPr>
          <p:cNvSpPr/>
          <p:nvPr/>
        </p:nvSpPr>
        <p:spPr>
          <a:xfrm>
            <a:off x="2183980" y="278664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7197451-6255-F7A1-E24D-8B3F1ED7EB04}"/>
              </a:ext>
            </a:extLst>
          </p:cNvPr>
          <p:cNvSpPr/>
          <p:nvPr/>
        </p:nvSpPr>
        <p:spPr>
          <a:xfrm>
            <a:off x="1027554" y="358588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94A4923-94B7-4564-CD71-68E125DED9C2}"/>
              </a:ext>
            </a:extLst>
          </p:cNvPr>
          <p:cNvSpPr/>
          <p:nvPr/>
        </p:nvSpPr>
        <p:spPr>
          <a:xfrm>
            <a:off x="9083157" y="5297378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3-1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25138308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D1CCFD1-CA34-6F27-B064-2596A88CEE9E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7A9BAD1-98CD-8273-B274-D192E697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670956"/>
            <a:ext cx="9666514" cy="4435204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625617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roomlist</a:t>
                      </a:r>
                      <a:r>
                        <a:rPr lang="en-US" altLang="ko-KR" sz="1200" dirty="0"/>
                        <a:t>,.</a:t>
                      </a:r>
                      <a:r>
                        <a:rPr lang="en-US" altLang="ko-KR" sz="1200" dirty="0" err="1"/>
                        <a:t>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13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객실 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328086"/>
              </p:ext>
            </p:extLst>
          </p:nvPr>
        </p:nvGraphicFramePr>
        <p:xfrm>
          <a:off x="9916739" y="941435"/>
          <a:ext cx="2233409" cy="59248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000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정보 페이지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48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정보 총 개수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보여줌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정보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상세보기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객실추가 페이지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13-2p</a:t>
                      </a:r>
                      <a:r>
                        <a:rPr lang="ko-KR" altLang="en-US" sz="1200" dirty="0"/>
                        <a:t>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5486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br>
                        <a:rPr lang="en-US" altLang="ko-KR" sz="1200" dirty="0"/>
                      </a:b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331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000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00010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93A037D-0918-0195-03F3-55BBBF5F1525}"/>
              </a:ext>
            </a:extLst>
          </p:cNvPr>
          <p:cNvSpPr/>
          <p:nvPr/>
        </p:nvSpPr>
        <p:spPr>
          <a:xfrm>
            <a:off x="242161" y="3686929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BC288D5-D72D-CDE7-ECA8-DF7FD4CAE522}"/>
              </a:ext>
            </a:extLst>
          </p:cNvPr>
          <p:cNvSpPr/>
          <p:nvPr/>
        </p:nvSpPr>
        <p:spPr>
          <a:xfrm>
            <a:off x="1493820" y="2977973"/>
            <a:ext cx="658724" cy="23399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A4C6E8-0FCA-9843-7645-219A111F05A0}"/>
              </a:ext>
            </a:extLst>
          </p:cNvPr>
          <p:cNvSpPr/>
          <p:nvPr/>
        </p:nvSpPr>
        <p:spPr>
          <a:xfrm>
            <a:off x="1534975" y="3720924"/>
            <a:ext cx="8242030" cy="223469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B3A690-1A78-DE1C-D5E7-6C9893054ED5}"/>
              </a:ext>
            </a:extLst>
          </p:cNvPr>
          <p:cNvSpPr/>
          <p:nvPr/>
        </p:nvSpPr>
        <p:spPr>
          <a:xfrm>
            <a:off x="8844125" y="4186415"/>
            <a:ext cx="752067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C30B6D9-7495-628F-27AC-E913A49B007A}"/>
              </a:ext>
            </a:extLst>
          </p:cNvPr>
          <p:cNvSpPr/>
          <p:nvPr/>
        </p:nvSpPr>
        <p:spPr>
          <a:xfrm>
            <a:off x="829832" y="362104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C8F34FD-E02F-C4ED-C5ED-080FE7EDA7EC}"/>
              </a:ext>
            </a:extLst>
          </p:cNvPr>
          <p:cNvSpPr/>
          <p:nvPr/>
        </p:nvSpPr>
        <p:spPr>
          <a:xfrm>
            <a:off x="2200283" y="286448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977264F-666C-78AF-714C-52C7D7AA7471}"/>
              </a:ext>
            </a:extLst>
          </p:cNvPr>
          <p:cNvSpPr/>
          <p:nvPr/>
        </p:nvSpPr>
        <p:spPr>
          <a:xfrm>
            <a:off x="8844125" y="3770790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3-1</a:t>
            </a:r>
            <a:endParaRPr lang="ko-KR" altLang="en-US" sz="900" b="1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BC5BAFA-E9B1-A0B8-3C5E-618612784911}"/>
              </a:ext>
            </a:extLst>
          </p:cNvPr>
          <p:cNvSpPr/>
          <p:nvPr/>
        </p:nvSpPr>
        <p:spPr>
          <a:xfrm>
            <a:off x="1543538" y="603142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FDAE32-054E-F6DE-D39D-192F8753BCDD}"/>
              </a:ext>
            </a:extLst>
          </p:cNvPr>
          <p:cNvSpPr/>
          <p:nvPr/>
        </p:nvSpPr>
        <p:spPr>
          <a:xfrm>
            <a:off x="242161" y="4105169"/>
            <a:ext cx="53993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103A52E-7463-977C-7EB4-556C981944AD}"/>
              </a:ext>
            </a:extLst>
          </p:cNvPr>
          <p:cNvSpPr/>
          <p:nvPr/>
        </p:nvSpPr>
        <p:spPr>
          <a:xfrm>
            <a:off x="829832" y="403336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4415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829443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index.jsp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612112"/>
              </p:ext>
            </p:extLst>
          </p:nvPr>
        </p:nvGraphicFramePr>
        <p:xfrm>
          <a:off x="9895840" y="941436"/>
          <a:ext cx="2233409" cy="58647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813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822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Header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6366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객실정보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문의하기</a:t>
                      </a:r>
                      <a:r>
                        <a:rPr lang="en-US" altLang="ko-KR" sz="1200" dirty="0"/>
                        <a:t>, </a:t>
                      </a:r>
                    </a:p>
                    <a:p>
                      <a:pPr latinLnBrk="1"/>
                      <a:r>
                        <a:rPr lang="ko-KR" altLang="en-US" sz="1200" dirty="0"/>
                        <a:t>위치찾기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예약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822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로그인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회원가입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547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배너를 클릭 시 메인 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22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날짜 검색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54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3-1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예약 페이지로 이동 후 방 리스트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68845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68845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68845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68845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8133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2534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916564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30FF19E2-EED7-0E5A-F313-48F3B31FBF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89" y="1117601"/>
            <a:ext cx="9630517" cy="5547359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110488" y="1315129"/>
            <a:ext cx="9630517" cy="66435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110488" y="91674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0294A57-B6D8-0838-2A64-D6B9A675C817}"/>
              </a:ext>
            </a:extLst>
          </p:cNvPr>
          <p:cNvSpPr/>
          <p:nvPr/>
        </p:nvSpPr>
        <p:spPr>
          <a:xfrm>
            <a:off x="3916681" y="1516380"/>
            <a:ext cx="2816962" cy="25792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AACDF8F-997A-DCA2-5E62-C7AE722E7FA5}"/>
              </a:ext>
            </a:extLst>
          </p:cNvPr>
          <p:cNvSpPr/>
          <p:nvPr/>
        </p:nvSpPr>
        <p:spPr>
          <a:xfrm>
            <a:off x="3408731" y="1439603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1-1</a:t>
            </a:r>
            <a:endParaRPr lang="ko-KR" altLang="en-US" sz="9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C6B1F41-C5E3-D035-E2C4-EA6D6926C81A}"/>
              </a:ext>
            </a:extLst>
          </p:cNvPr>
          <p:cNvSpPr/>
          <p:nvPr/>
        </p:nvSpPr>
        <p:spPr>
          <a:xfrm>
            <a:off x="6863722" y="1516380"/>
            <a:ext cx="1353686" cy="25792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C9DC0C8-6875-ACA5-74BE-32871F3EE37B}"/>
              </a:ext>
            </a:extLst>
          </p:cNvPr>
          <p:cNvSpPr/>
          <p:nvPr/>
        </p:nvSpPr>
        <p:spPr>
          <a:xfrm>
            <a:off x="545727" y="5430728"/>
            <a:ext cx="8762612" cy="98226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4541B826-D04B-BEA5-9591-4F02A60BC8FE}"/>
              </a:ext>
            </a:extLst>
          </p:cNvPr>
          <p:cNvSpPr/>
          <p:nvPr/>
        </p:nvSpPr>
        <p:spPr>
          <a:xfrm>
            <a:off x="545727" y="502706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256D5A-B0CC-B685-B751-FF6B51EF754C}"/>
              </a:ext>
            </a:extLst>
          </p:cNvPr>
          <p:cNvSpPr/>
          <p:nvPr/>
        </p:nvSpPr>
        <p:spPr>
          <a:xfrm>
            <a:off x="7142413" y="5874800"/>
            <a:ext cx="2077910" cy="45742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35DF155-3B25-EC18-9C20-9AE8DEBA6BB1}"/>
              </a:ext>
            </a:extLst>
          </p:cNvPr>
          <p:cNvSpPr/>
          <p:nvPr/>
        </p:nvSpPr>
        <p:spPr>
          <a:xfrm>
            <a:off x="8265146" y="1462463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1-2</a:t>
            </a:r>
            <a:endParaRPr lang="ko-KR" altLang="en-US" sz="900" b="1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D8DDB25-8519-FFAF-EF90-2F6E7A90E0A6}"/>
              </a:ext>
            </a:extLst>
          </p:cNvPr>
          <p:cNvSpPr/>
          <p:nvPr/>
        </p:nvSpPr>
        <p:spPr>
          <a:xfrm>
            <a:off x="7124698" y="5469884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3-1</a:t>
            </a:r>
            <a:endParaRPr lang="ko-KR" altLang="en-US" sz="900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47F592-6D9D-B1B0-527F-3F0D74F2999C}"/>
              </a:ext>
            </a:extLst>
          </p:cNvPr>
          <p:cNvSpPr/>
          <p:nvPr/>
        </p:nvSpPr>
        <p:spPr>
          <a:xfrm>
            <a:off x="1345175" y="1462463"/>
            <a:ext cx="1270010" cy="36301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BF5DE9-B24C-5CE4-0924-BA4253DC1A86}"/>
              </a:ext>
            </a:extLst>
          </p:cNvPr>
          <p:cNvSpPr/>
          <p:nvPr/>
        </p:nvSpPr>
        <p:spPr>
          <a:xfrm>
            <a:off x="903741" y="144979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874359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11">
            <a:extLst>
              <a:ext uri="{FF2B5EF4-FFF2-40B4-BE49-F238E27FC236}">
                <a16:creationId xmlns:a16="http://schemas.microsoft.com/office/drawing/2014/main" id="{78572FCB-93FA-C5CC-8977-6BBE888FF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284652"/>
            <a:ext cx="6045200" cy="52094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76AFCA-18F9-D28F-103B-74FF8470E246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/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room_view.jsp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13-1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객실 정보 페이지  ＞ 상세보기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470535"/>
              </p:ext>
            </p:extLst>
          </p:nvPr>
        </p:nvGraphicFramePr>
        <p:xfrm>
          <a:off x="9916739" y="941435"/>
          <a:ext cx="2233409" cy="58563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27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8377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/>
                        <a:t>객실 상세정보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7498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13p 객실정보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7498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13-2p  객실 추가 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7498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sz="1200" dirty="0"/>
                        <a:t>13-3p 객실 수정 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66497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삭제 후 13p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객실 정보 페이지로 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377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7498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br>
                        <a:rPr lang="en-US" altLang="ko-KR" sz="1200" dirty="0"/>
                      </a:b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377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3770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2927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70874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1CF0F24-36F3-DEF7-9CF4-5D96AC594766}"/>
              </a:ext>
            </a:extLst>
          </p:cNvPr>
          <p:cNvSpPr/>
          <p:nvPr/>
        </p:nvSpPr>
        <p:spPr>
          <a:xfrm>
            <a:off x="1792180" y="217434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C94CF947-82E4-E621-E357-831C82F9603B}"/>
              </a:ext>
            </a:extLst>
          </p:cNvPr>
          <p:cNvSpPr/>
          <p:nvPr/>
        </p:nvSpPr>
        <p:spPr>
          <a:xfrm>
            <a:off x="4221480" y="625661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9474150-0B1E-EF59-4E31-E4F07D5C23AD}"/>
              </a:ext>
            </a:extLst>
          </p:cNvPr>
          <p:cNvSpPr/>
          <p:nvPr/>
        </p:nvSpPr>
        <p:spPr>
          <a:xfrm>
            <a:off x="4697414" y="625470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4FB87D8-362D-7BDC-A253-FBE6952EA2FA}"/>
              </a:ext>
            </a:extLst>
          </p:cNvPr>
          <p:cNvSpPr/>
          <p:nvPr/>
        </p:nvSpPr>
        <p:spPr>
          <a:xfrm>
            <a:off x="5166656" y="625126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F70255-8B51-1F9F-C191-B3A621C170EB}"/>
              </a:ext>
            </a:extLst>
          </p:cNvPr>
          <p:cNvSpPr/>
          <p:nvPr/>
        </p:nvSpPr>
        <p:spPr>
          <a:xfrm>
            <a:off x="2328672" y="2340863"/>
            <a:ext cx="5571744" cy="348775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BC96483-7443-534C-3E37-23DB07F1A652}"/>
              </a:ext>
            </a:extLst>
          </p:cNvPr>
          <p:cNvSpPr/>
          <p:nvPr/>
        </p:nvSpPr>
        <p:spPr>
          <a:xfrm flipV="1">
            <a:off x="4180840" y="5916564"/>
            <a:ext cx="457200" cy="29627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B725CA3-B013-BA58-2E99-5EDB1670781B}"/>
              </a:ext>
            </a:extLst>
          </p:cNvPr>
          <p:cNvSpPr/>
          <p:nvPr/>
        </p:nvSpPr>
        <p:spPr>
          <a:xfrm>
            <a:off x="5642590" y="625126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 b="1" dirty="0">
                <a:ea typeface="맑은 고딕"/>
              </a:rPr>
              <a:t>5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88E85FF-CC22-2503-3129-CBCEA38F2D1B}"/>
              </a:ext>
            </a:extLst>
          </p:cNvPr>
          <p:cNvSpPr/>
          <p:nvPr/>
        </p:nvSpPr>
        <p:spPr>
          <a:xfrm flipV="1">
            <a:off x="4657344" y="5917465"/>
            <a:ext cx="457200" cy="29627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4BF3B94-A945-CFEC-3B0D-9F5E2EEF66C2}"/>
              </a:ext>
            </a:extLst>
          </p:cNvPr>
          <p:cNvSpPr/>
          <p:nvPr/>
        </p:nvSpPr>
        <p:spPr>
          <a:xfrm flipV="1">
            <a:off x="5126016" y="5920909"/>
            <a:ext cx="457200" cy="29627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287420-F8D0-5359-4E9C-28DAAC6CFCAF}"/>
              </a:ext>
            </a:extLst>
          </p:cNvPr>
          <p:cNvSpPr/>
          <p:nvPr/>
        </p:nvSpPr>
        <p:spPr>
          <a:xfrm flipV="1">
            <a:off x="5587232" y="5925254"/>
            <a:ext cx="457200" cy="29627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7235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6">
            <a:extLst>
              <a:ext uri="{FF2B5EF4-FFF2-40B4-BE49-F238E27FC236}">
                <a16:creationId xmlns:a16="http://schemas.microsoft.com/office/drawing/2014/main" id="{96DCE3BA-162C-4045-3CEF-DE6904053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233" y="1154475"/>
            <a:ext cx="5283200" cy="50782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F6E55-5A9B-EA0F-7962-69D189460937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/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room_add.jsp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13-2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객실 정보 페이지  ＞ 상세보기 페이지 ＞ 객실 추가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531880"/>
              </p:ext>
            </p:extLst>
          </p:nvPr>
        </p:nvGraphicFramePr>
        <p:xfrm>
          <a:off x="9874406" y="903919"/>
          <a:ext cx="2233409" cy="58938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43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87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추가할 방의 정보 입력 </a:t>
                      </a:r>
                      <a:endParaRPr lang="ko-KR" altLang="en-US" sz="120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84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파일 첨부 시 썸네일 </a:t>
                      </a:r>
                      <a:endParaRPr lang="ko-KR" dirty="0"/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10131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3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파일 선택 시 파일의 </a:t>
                      </a:r>
                      <a:endParaRPr lang="ko-KR" dirty="0"/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이름 출력,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첨부 삭제 시 선택된 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파일 삭제되며, 다시 </a:t>
                      </a:r>
                      <a:endParaRPr lang="ko-KR" dirty="0"/>
                    </a:p>
                    <a:p>
                      <a:pPr lvl="0">
                        <a:buNone/>
                      </a:pPr>
                      <a:r>
                        <a:rPr lang="ko-KR" altLang="en-US" sz="1200" dirty="0"/>
                        <a:t>파일 선택 가능</a:t>
                      </a:r>
                      <a:endParaRPr lang="ko-KR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842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저장하기 클릭 시</a:t>
                      </a:r>
                    </a:p>
                    <a:p>
                      <a:pPr lvl="0">
                        <a:buNone/>
                      </a:pPr>
                      <a:r>
                        <a:rPr lang="ko-KR" altLang="en-US" sz="1200" dirty="0" err="1"/>
                        <a:t>DB에</a:t>
                      </a:r>
                      <a:r>
                        <a:rPr lang="ko-KR" altLang="en-US" sz="1200" dirty="0"/>
                        <a:t> 정보 저장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741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741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8932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7416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sz="1200" dirty="0"/>
                    </a:p>
                  </a:txBody>
                  <a:tcPr>
                    <a:lnR w="9524">
                      <a:solidFill>
                        <a:schemeClr val="tx1"/>
                      </a:solidFill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741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sz="1200" dirty="0"/>
                    </a:p>
                  </a:txBody>
                  <a:tcPr anchor="ctr">
                    <a:lnL w="9524">
                      <a:solidFill>
                        <a:schemeClr val="tx1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ko-KR" altLang="en-US" sz="1200" dirty="0"/>
                    </a:p>
                  </a:txBody>
                  <a:tcPr anchor="ctr">
                    <a:lnR w="9524">
                      <a:solidFill>
                        <a:schemeClr val="tx1"/>
                      </a:solidFill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043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97694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48805" y="6017364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F42B4F10-D67B-5909-77D2-32C51327611E}"/>
              </a:ext>
            </a:extLst>
          </p:cNvPr>
          <p:cNvSpPr/>
          <p:nvPr/>
        </p:nvSpPr>
        <p:spPr>
          <a:xfrm>
            <a:off x="3251200" y="1922963"/>
            <a:ext cx="4876800" cy="120518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B19F143-F17C-A370-76C4-CB45710575F8}"/>
              </a:ext>
            </a:extLst>
          </p:cNvPr>
          <p:cNvSpPr/>
          <p:nvPr/>
        </p:nvSpPr>
        <p:spPr>
          <a:xfrm>
            <a:off x="4561840" y="3495569"/>
            <a:ext cx="1838960" cy="170897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604A73C-CFFB-6CB0-8F57-BD2C79BC4F08}"/>
              </a:ext>
            </a:extLst>
          </p:cNvPr>
          <p:cNvSpPr/>
          <p:nvPr/>
        </p:nvSpPr>
        <p:spPr>
          <a:xfrm>
            <a:off x="2804631" y="1887403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F153C42-60CB-4485-8F5F-256587345445}"/>
              </a:ext>
            </a:extLst>
          </p:cNvPr>
          <p:cNvSpPr/>
          <p:nvPr/>
        </p:nvSpPr>
        <p:spPr>
          <a:xfrm>
            <a:off x="4019783" y="350382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6ECAA8-6577-2633-6349-F36B19A3C0C8}"/>
              </a:ext>
            </a:extLst>
          </p:cNvPr>
          <p:cNvSpPr/>
          <p:nvPr/>
        </p:nvSpPr>
        <p:spPr>
          <a:xfrm>
            <a:off x="4561840" y="5238561"/>
            <a:ext cx="1493520" cy="46340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17F9EBA-D8CC-61EB-08AC-13ED699EBEA2}"/>
              </a:ext>
            </a:extLst>
          </p:cNvPr>
          <p:cNvSpPr/>
          <p:nvPr/>
        </p:nvSpPr>
        <p:spPr>
          <a:xfrm>
            <a:off x="4020442" y="523856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 b="1" dirty="0">
                <a:ea typeface="맑은 고딕"/>
              </a:rPr>
              <a:t>3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FFCE0D4-0D2B-2A8A-BF4A-59083048CE33}"/>
              </a:ext>
            </a:extLst>
          </p:cNvPr>
          <p:cNvSpPr/>
          <p:nvPr/>
        </p:nvSpPr>
        <p:spPr>
          <a:xfrm>
            <a:off x="5246554" y="5803603"/>
            <a:ext cx="1201908" cy="39664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D57EF70-4129-5228-DCA8-8F4A472D3682}"/>
              </a:ext>
            </a:extLst>
          </p:cNvPr>
          <p:cNvSpPr/>
          <p:nvPr/>
        </p:nvSpPr>
        <p:spPr>
          <a:xfrm>
            <a:off x="4810333" y="583448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 b="1" dirty="0">
                <a:ea typeface="맑은 고딕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53474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8">
            <a:extLst>
              <a:ext uri="{FF2B5EF4-FFF2-40B4-BE49-F238E27FC236}">
                <a16:creationId xmlns:a16="http://schemas.microsoft.com/office/drawing/2014/main" id="{82B1F5EB-4B3A-5715-FCE6-111D511F4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150" y="1920910"/>
            <a:ext cx="7368116" cy="41591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B3222E-9DD3-008E-65B9-5395A5851556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/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room_edit.jsp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13-3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객실 정보 페이지  ＞ 상세보기 페이지 ＞ 객실 수정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/>
        </p:nvGraphicFramePr>
        <p:xfrm>
          <a:off x="9916739" y="941436"/>
          <a:ext cx="2233409" cy="5861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581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555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수정할 데이터  입력된 상태로 출력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55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수정한 객실의 상세보기 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55539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br>
                        <a:rPr lang="en-US" altLang="ko-KR" sz="1200" dirty="0"/>
                      </a:b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8782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581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83256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916564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8204350-6FB5-7D1F-237F-90C4A3B05DB5}"/>
              </a:ext>
            </a:extLst>
          </p:cNvPr>
          <p:cNvSpPr/>
          <p:nvPr/>
        </p:nvSpPr>
        <p:spPr>
          <a:xfrm>
            <a:off x="2293620" y="2515906"/>
            <a:ext cx="6641628" cy="311548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4E7DFFA-255F-6FB7-DF63-C1D789245FF9}"/>
              </a:ext>
            </a:extLst>
          </p:cNvPr>
          <p:cNvSpPr/>
          <p:nvPr/>
        </p:nvSpPr>
        <p:spPr>
          <a:xfrm>
            <a:off x="3092902" y="5686809"/>
            <a:ext cx="797795" cy="36576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492F878-6F8B-EA4D-17F9-1574FCB20331}"/>
              </a:ext>
            </a:extLst>
          </p:cNvPr>
          <p:cNvSpPr/>
          <p:nvPr/>
        </p:nvSpPr>
        <p:spPr>
          <a:xfrm>
            <a:off x="1861209" y="2515906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A344762-6CF3-20E4-3627-DAF20E495FF9}"/>
              </a:ext>
            </a:extLst>
          </p:cNvPr>
          <p:cNvSpPr/>
          <p:nvPr/>
        </p:nvSpPr>
        <p:spPr>
          <a:xfrm>
            <a:off x="2604000" y="568680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029756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9CC04-CB80-2E86-E932-2A44D3E11753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312725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reservationlist.jsp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14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Admin</a:t>
                      </a:r>
                      <a:r>
                        <a:rPr lang="ko-KR" altLang="en-US" sz="1200" dirty="0"/>
                        <a:t>메인 페이지 ＞ 예약 내역 페이지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84607"/>
              </p:ext>
            </p:extLst>
          </p:nvPr>
        </p:nvGraphicFramePr>
        <p:xfrm>
          <a:off x="9916739" y="956837"/>
          <a:ext cx="2233409" cy="58459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90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정보 페이지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예약회원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5467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예약 취소 내역에서 사라짐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5467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br>
                        <a:rPr lang="en-US" altLang="ko-KR" sz="1200" dirty="0"/>
                      </a:b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2124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909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9636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B3A690-1A78-DE1C-D5E7-6C9893054ED5}"/>
              </a:ext>
            </a:extLst>
          </p:cNvPr>
          <p:cNvSpPr/>
          <p:nvPr/>
        </p:nvSpPr>
        <p:spPr>
          <a:xfrm>
            <a:off x="8928665" y="3224598"/>
            <a:ext cx="752067" cy="18410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FC91CB7-0974-4F8F-C580-8F87764BA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06" y="1563460"/>
            <a:ext cx="9553326" cy="456902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22E363-3E75-3536-C395-633FFED39F58}"/>
              </a:ext>
            </a:extLst>
          </p:cNvPr>
          <p:cNvSpPr/>
          <p:nvPr/>
        </p:nvSpPr>
        <p:spPr>
          <a:xfrm>
            <a:off x="150496" y="2192614"/>
            <a:ext cx="673452" cy="23399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EA60C1C-4A15-26EA-8185-DD2747A58538}"/>
              </a:ext>
            </a:extLst>
          </p:cNvPr>
          <p:cNvSpPr/>
          <p:nvPr/>
        </p:nvSpPr>
        <p:spPr>
          <a:xfrm>
            <a:off x="8884465" y="3279649"/>
            <a:ext cx="650764" cy="1956816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8359891-779C-A51A-D9EB-228A73E9ED28}"/>
              </a:ext>
            </a:extLst>
          </p:cNvPr>
          <p:cNvSpPr/>
          <p:nvPr/>
        </p:nvSpPr>
        <p:spPr>
          <a:xfrm>
            <a:off x="1669562" y="2964159"/>
            <a:ext cx="8011170" cy="233038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D81693E-D16A-86AD-25B4-976F53D5D4ED}"/>
              </a:ext>
            </a:extLst>
          </p:cNvPr>
          <p:cNvSpPr/>
          <p:nvPr/>
        </p:nvSpPr>
        <p:spPr>
          <a:xfrm>
            <a:off x="888603" y="212672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5C06C6F0-9389-A9DD-D4BF-A6D4FEDC1536}"/>
              </a:ext>
            </a:extLst>
          </p:cNvPr>
          <p:cNvSpPr/>
          <p:nvPr/>
        </p:nvSpPr>
        <p:spPr>
          <a:xfrm>
            <a:off x="1261315" y="296415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E5C07F2-1102-560A-9310-48B7521C9235}"/>
              </a:ext>
            </a:extLst>
          </p:cNvPr>
          <p:cNvSpPr/>
          <p:nvPr/>
        </p:nvSpPr>
        <p:spPr>
          <a:xfrm>
            <a:off x="8436270" y="3279649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2-1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24595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E995961-C4EE-3467-C5A0-0B62C1FA7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59" y="1041895"/>
            <a:ext cx="9571282" cy="5410588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451267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200" dirty="0" err="1"/>
                        <a:t>join.jsp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회원가입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95171"/>
              </p:ext>
            </p:extLst>
          </p:nvPr>
        </p:nvGraphicFramePr>
        <p:xfrm>
          <a:off x="9895840" y="941435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64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015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회원가입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015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이름 입력 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아이디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아이디 중복체크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01798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64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25881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4B2FEA91-9A97-94A8-9870-E3DE607C3CE7}"/>
              </a:ext>
            </a:extLst>
          </p:cNvPr>
          <p:cNvSpPr/>
          <p:nvPr/>
        </p:nvSpPr>
        <p:spPr>
          <a:xfrm>
            <a:off x="8691237" y="1460156"/>
            <a:ext cx="787527" cy="322729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44A7C-3BB9-8B3B-0D16-2A6838F409E1}"/>
              </a:ext>
            </a:extLst>
          </p:cNvPr>
          <p:cNvSpPr/>
          <p:nvPr/>
        </p:nvSpPr>
        <p:spPr>
          <a:xfrm>
            <a:off x="8665475" y="104189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65445E1-B0AA-A3AC-4395-932A3C12E600}"/>
              </a:ext>
            </a:extLst>
          </p:cNvPr>
          <p:cNvGrpSpPr/>
          <p:nvPr/>
        </p:nvGrpSpPr>
        <p:grpSpPr>
          <a:xfrm>
            <a:off x="62751" y="6470332"/>
            <a:ext cx="9741006" cy="157433"/>
            <a:chOff x="-29332" y="4485102"/>
            <a:chExt cx="9117884" cy="27661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FD39BF9-93AC-C682-CDB7-D86DBB0BB1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F65119B-1ED8-0406-4B16-925D70A19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3F69E9B-A245-8AD4-7383-4DFB7FA973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C052AE6-B35F-1A84-DF64-8346333A3F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B94FD4E-1773-DCBB-2213-4F8B1227A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3E0481C-F790-02C1-633E-4C04AA8527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4D46E1E-6966-59E1-8B1A-7B6B419B0E8F}"/>
              </a:ext>
            </a:extLst>
          </p:cNvPr>
          <p:cNvSpPr/>
          <p:nvPr/>
        </p:nvSpPr>
        <p:spPr>
          <a:xfrm>
            <a:off x="3540633" y="4353561"/>
            <a:ext cx="2799207" cy="68326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A389047-77FD-5107-9426-D6704A0A3D79}"/>
              </a:ext>
            </a:extLst>
          </p:cNvPr>
          <p:cNvSpPr/>
          <p:nvPr/>
        </p:nvSpPr>
        <p:spPr>
          <a:xfrm>
            <a:off x="3118672" y="435356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BAB55CE-1845-EC3F-620F-9F9FDA93AC5F}"/>
              </a:ext>
            </a:extLst>
          </p:cNvPr>
          <p:cNvSpPr/>
          <p:nvPr/>
        </p:nvSpPr>
        <p:spPr>
          <a:xfrm>
            <a:off x="3540631" y="5372554"/>
            <a:ext cx="2799209" cy="565692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57FC62-F3B7-5CFB-F92D-8CCE6C78A765}"/>
              </a:ext>
            </a:extLst>
          </p:cNvPr>
          <p:cNvSpPr/>
          <p:nvPr/>
        </p:nvSpPr>
        <p:spPr>
          <a:xfrm>
            <a:off x="3111970" y="539552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649D8E5-631F-2431-EDB2-7CF8DE233C40}"/>
              </a:ext>
            </a:extLst>
          </p:cNvPr>
          <p:cNvSpPr/>
          <p:nvPr/>
        </p:nvSpPr>
        <p:spPr>
          <a:xfrm>
            <a:off x="3540632" y="5994399"/>
            <a:ext cx="2799208" cy="40193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DC2629-64FB-751B-0E7D-EB7A4CE561C2}"/>
              </a:ext>
            </a:extLst>
          </p:cNvPr>
          <p:cNvSpPr/>
          <p:nvPr/>
        </p:nvSpPr>
        <p:spPr>
          <a:xfrm>
            <a:off x="3117821" y="599439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336263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4C2B7D-A6EE-3F6C-1CC5-324FC9687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617123"/>
            <a:ext cx="9607251" cy="5043653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337987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200" dirty="0" err="1"/>
                        <a:t>join.jsp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회원가입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9079430"/>
              </p:ext>
            </p:extLst>
          </p:nvPr>
        </p:nvGraphicFramePr>
        <p:xfrm>
          <a:off x="9895840" y="941434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042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84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비밀번호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8294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비밀번호 확인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입력 값과 비밀번호 확인 입력 값이 불일치 할 경우 </a:t>
                      </a:r>
                      <a:r>
                        <a:rPr lang="en-US" altLang="ko-KR" sz="1200" dirty="0"/>
                        <a:t>alert</a:t>
                      </a:r>
                      <a:r>
                        <a:rPr lang="ko-KR" altLang="en-US" sz="1200" dirty="0"/>
                        <a:t> 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84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휴대폰 번호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84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이메일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6451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로그인 페이지 이동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-</a:t>
                      </a:r>
                      <a:r>
                        <a:rPr lang="ko-KR" altLang="en-US" sz="1200" dirty="0"/>
                        <a:t>입력 값 오류 시 회원가입 진행 불가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7540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7540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7540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7540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29042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45345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916565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65445E1-B0AA-A3AC-4395-932A3C12E600}"/>
              </a:ext>
            </a:extLst>
          </p:cNvPr>
          <p:cNvGrpSpPr/>
          <p:nvPr/>
        </p:nvGrpSpPr>
        <p:grpSpPr>
          <a:xfrm>
            <a:off x="62751" y="1412163"/>
            <a:ext cx="9741006" cy="157433"/>
            <a:chOff x="-29332" y="4485102"/>
            <a:chExt cx="9117884" cy="27661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FD39BF9-93AC-C682-CDB7-D86DBB0BB1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F65119B-1ED8-0406-4B16-925D70A19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3F69E9B-A245-8AD4-7383-4DFB7FA973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C052AE6-B35F-1A84-DF64-8346333A3F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B94FD4E-1773-DCBB-2213-4F8B1227A8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13E0481C-F790-02C1-633E-4C04AA8527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4D46E1E-6966-59E1-8B1A-7B6B419B0E8F}"/>
              </a:ext>
            </a:extLst>
          </p:cNvPr>
          <p:cNvSpPr/>
          <p:nvPr/>
        </p:nvSpPr>
        <p:spPr>
          <a:xfrm>
            <a:off x="3439952" y="1686466"/>
            <a:ext cx="2745867" cy="74492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A389047-77FD-5107-9426-D6704A0A3D79}"/>
              </a:ext>
            </a:extLst>
          </p:cNvPr>
          <p:cNvSpPr/>
          <p:nvPr/>
        </p:nvSpPr>
        <p:spPr>
          <a:xfrm>
            <a:off x="2970940" y="1680662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5</a:t>
            </a:r>
            <a:endParaRPr lang="ko-KR" altLang="en-US" sz="16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BAB55CE-1845-EC3F-620F-9F9FDA93AC5F}"/>
              </a:ext>
            </a:extLst>
          </p:cNvPr>
          <p:cNvSpPr/>
          <p:nvPr/>
        </p:nvSpPr>
        <p:spPr>
          <a:xfrm>
            <a:off x="3439952" y="3551393"/>
            <a:ext cx="2745867" cy="74492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57FC62-F3B7-5CFB-F92D-8CCE6C78A765}"/>
              </a:ext>
            </a:extLst>
          </p:cNvPr>
          <p:cNvSpPr/>
          <p:nvPr/>
        </p:nvSpPr>
        <p:spPr>
          <a:xfrm>
            <a:off x="2970940" y="263284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6</a:t>
            </a:r>
            <a:endParaRPr lang="ko-KR" altLang="en-US" sz="1600" b="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649D8E5-631F-2431-EDB2-7CF8DE233C40}"/>
              </a:ext>
            </a:extLst>
          </p:cNvPr>
          <p:cNvSpPr/>
          <p:nvPr/>
        </p:nvSpPr>
        <p:spPr>
          <a:xfrm>
            <a:off x="3439952" y="4469947"/>
            <a:ext cx="2745867" cy="82437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DC2629-64FB-751B-0E7D-EB7A4CE561C2}"/>
              </a:ext>
            </a:extLst>
          </p:cNvPr>
          <p:cNvSpPr/>
          <p:nvPr/>
        </p:nvSpPr>
        <p:spPr>
          <a:xfrm>
            <a:off x="2970940" y="3551393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7</a:t>
            </a:r>
            <a:endParaRPr lang="ko-KR" altLang="en-US" sz="160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C1C6F01-1D9E-75CF-C2E3-E709E354D4FA}"/>
              </a:ext>
            </a:extLst>
          </p:cNvPr>
          <p:cNvSpPr/>
          <p:nvPr/>
        </p:nvSpPr>
        <p:spPr>
          <a:xfrm>
            <a:off x="3439952" y="5485548"/>
            <a:ext cx="2745867" cy="69472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CFF43CD-9A58-DCBD-D0C4-8ECEF038AC88}"/>
              </a:ext>
            </a:extLst>
          </p:cNvPr>
          <p:cNvSpPr/>
          <p:nvPr/>
        </p:nvSpPr>
        <p:spPr>
          <a:xfrm>
            <a:off x="2970940" y="444581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8</a:t>
            </a:r>
            <a:endParaRPr lang="ko-KR" altLang="en-US" sz="1600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26032D-BF20-669A-64C1-4D2EDD8F9353}"/>
              </a:ext>
            </a:extLst>
          </p:cNvPr>
          <p:cNvSpPr/>
          <p:nvPr/>
        </p:nvSpPr>
        <p:spPr>
          <a:xfrm>
            <a:off x="3439952" y="2632840"/>
            <a:ext cx="2745867" cy="744924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FC0C030-5CF9-DAE8-76EA-E1FE8153AF49}"/>
              </a:ext>
            </a:extLst>
          </p:cNvPr>
          <p:cNvSpPr/>
          <p:nvPr/>
        </p:nvSpPr>
        <p:spPr>
          <a:xfrm>
            <a:off x="2970940" y="545809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9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90289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CA6B52C-F999-8598-9DC4-C1DA0336E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41" y="988355"/>
            <a:ext cx="9592200" cy="5775863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637237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200" dirty="0" err="1"/>
                        <a:t>login.jsp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로그인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647688"/>
              </p:ext>
            </p:extLst>
          </p:nvPr>
        </p:nvGraphicFramePr>
        <p:xfrm>
          <a:off x="9895840" y="941436"/>
          <a:ext cx="2233409" cy="58621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35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3977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로그인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39778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아이디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9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비밀번호 입력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로그인 성공 시 메인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페이지로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회원가입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카카오 아이디 로그인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네이버 아이디 로그인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8032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35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14392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44A7C-3BB9-8B3B-0D16-2A6838F409E1}"/>
              </a:ext>
            </a:extLst>
          </p:cNvPr>
          <p:cNvSpPr/>
          <p:nvPr/>
        </p:nvSpPr>
        <p:spPr>
          <a:xfrm>
            <a:off x="7512085" y="1008377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A389047-77FD-5107-9426-D6704A0A3D79}"/>
              </a:ext>
            </a:extLst>
          </p:cNvPr>
          <p:cNvSpPr/>
          <p:nvPr/>
        </p:nvSpPr>
        <p:spPr>
          <a:xfrm>
            <a:off x="3134569" y="487836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5</a:t>
            </a:r>
            <a:endParaRPr lang="ko-KR" altLang="en-US" sz="1600" b="1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57FC62-F3B7-5CFB-F92D-8CCE6C78A765}"/>
              </a:ext>
            </a:extLst>
          </p:cNvPr>
          <p:cNvSpPr/>
          <p:nvPr/>
        </p:nvSpPr>
        <p:spPr>
          <a:xfrm>
            <a:off x="3138028" y="532147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6</a:t>
            </a:r>
            <a:endParaRPr lang="ko-KR" altLang="en-US" sz="1600" b="1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DC2629-64FB-751B-0E7D-EB7A4CE561C2}"/>
              </a:ext>
            </a:extLst>
          </p:cNvPr>
          <p:cNvSpPr/>
          <p:nvPr/>
        </p:nvSpPr>
        <p:spPr>
          <a:xfrm>
            <a:off x="3134570" y="590801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7</a:t>
            </a:r>
            <a:endParaRPr lang="ko-KR" altLang="en-US" sz="16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328B51-3387-66EA-5A7D-3F8E050074FB}"/>
              </a:ext>
            </a:extLst>
          </p:cNvPr>
          <p:cNvSpPr/>
          <p:nvPr/>
        </p:nvSpPr>
        <p:spPr>
          <a:xfrm>
            <a:off x="3556529" y="3536615"/>
            <a:ext cx="2695679" cy="541449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558BF5-3AD2-07CE-FFC4-EAFD47B4825A}"/>
              </a:ext>
            </a:extLst>
          </p:cNvPr>
          <p:cNvSpPr/>
          <p:nvPr/>
        </p:nvSpPr>
        <p:spPr>
          <a:xfrm>
            <a:off x="3556529" y="2933335"/>
            <a:ext cx="2695679" cy="541448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DFF9306-F394-4AD2-92A5-4099CCEA9A92}"/>
              </a:ext>
            </a:extLst>
          </p:cNvPr>
          <p:cNvSpPr/>
          <p:nvPr/>
        </p:nvSpPr>
        <p:spPr>
          <a:xfrm>
            <a:off x="3556530" y="4907847"/>
            <a:ext cx="2695679" cy="385311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DC4DF8-7877-1F8E-CCBA-74A5100CEE67}"/>
              </a:ext>
            </a:extLst>
          </p:cNvPr>
          <p:cNvSpPr/>
          <p:nvPr/>
        </p:nvSpPr>
        <p:spPr>
          <a:xfrm>
            <a:off x="3556531" y="5908011"/>
            <a:ext cx="2695679" cy="541449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8774016-BC71-217D-FF90-9A3662139EA4}"/>
              </a:ext>
            </a:extLst>
          </p:cNvPr>
          <p:cNvSpPr/>
          <p:nvPr/>
        </p:nvSpPr>
        <p:spPr>
          <a:xfrm>
            <a:off x="7512085" y="1407654"/>
            <a:ext cx="821147" cy="305322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1D8BE51-F116-C4AE-05CC-318621AC9E30}"/>
              </a:ext>
            </a:extLst>
          </p:cNvPr>
          <p:cNvSpPr/>
          <p:nvPr/>
        </p:nvSpPr>
        <p:spPr>
          <a:xfrm>
            <a:off x="3556530" y="5326936"/>
            <a:ext cx="2695679" cy="541449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B22D10C-BF33-AD07-395D-0822DB6DF33B}"/>
              </a:ext>
            </a:extLst>
          </p:cNvPr>
          <p:cNvSpPr/>
          <p:nvPr/>
        </p:nvSpPr>
        <p:spPr>
          <a:xfrm>
            <a:off x="3556529" y="4431103"/>
            <a:ext cx="2695679" cy="419633"/>
          </a:xfrm>
          <a:prstGeom prst="rect">
            <a:avLst/>
          </a:prstGeom>
          <a:solidFill>
            <a:srgbClr val="FFFFFF">
              <a:alpha val="0"/>
            </a:srgbClr>
          </a:solidFill>
          <a:ln w="19050" cap="flat" cmpd="sng" algn="ctr">
            <a:solidFill>
              <a:srgbClr val="C00000">
                <a:alpha val="100000"/>
              </a:srgbClr>
            </a:solidFill>
            <a:prstDash val="sysDash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AE51FEC-E34B-DCA8-FD11-31EF3AA4628D}"/>
              </a:ext>
            </a:extLst>
          </p:cNvPr>
          <p:cNvSpPr/>
          <p:nvPr/>
        </p:nvSpPr>
        <p:spPr>
          <a:xfrm>
            <a:off x="3134569" y="4431103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4</a:t>
            </a:r>
            <a:endParaRPr lang="ko-KR" altLang="en-US" sz="1600" b="1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E2B9824-0B73-46C0-2DF0-7F2A0FAEA431}"/>
              </a:ext>
            </a:extLst>
          </p:cNvPr>
          <p:cNvSpPr/>
          <p:nvPr/>
        </p:nvSpPr>
        <p:spPr>
          <a:xfrm>
            <a:off x="3149214" y="3536615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08D4CFB2-A0F9-E1B5-0737-2AE321C95264}"/>
              </a:ext>
            </a:extLst>
          </p:cNvPr>
          <p:cNvSpPr/>
          <p:nvPr/>
        </p:nvSpPr>
        <p:spPr>
          <a:xfrm>
            <a:off x="3147203" y="291101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069323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A59C893-AB85-5BF7-03D2-C459DBD8A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1024004"/>
            <a:ext cx="9656020" cy="5620636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668212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room_all.jsp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객실정보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370595"/>
              </p:ext>
            </p:extLst>
          </p:nvPr>
        </p:nvGraphicFramePr>
        <p:xfrm>
          <a:off x="9895840" y="941435"/>
          <a:ext cx="2233409" cy="58563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94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59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객실 정보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59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각 객실정보 페이지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이동 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2643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948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19794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462667" y="3537020"/>
            <a:ext cx="2575173" cy="150234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462667" y="306324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B2FEA91-9A97-94A8-9870-E3DE607C3CE7}"/>
              </a:ext>
            </a:extLst>
          </p:cNvPr>
          <p:cNvSpPr/>
          <p:nvPr/>
        </p:nvSpPr>
        <p:spPr>
          <a:xfrm>
            <a:off x="3959413" y="1572407"/>
            <a:ext cx="726141" cy="29195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44A7C-3BB9-8B3B-0D16-2A6838F409E1}"/>
              </a:ext>
            </a:extLst>
          </p:cNvPr>
          <p:cNvSpPr/>
          <p:nvPr/>
        </p:nvSpPr>
        <p:spPr>
          <a:xfrm>
            <a:off x="3371664" y="155089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40864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933334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room1.jsp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4-1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객실정보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697254"/>
              </p:ext>
            </p:extLst>
          </p:nvPr>
        </p:nvGraphicFramePr>
        <p:xfrm>
          <a:off x="9895840" y="941435"/>
          <a:ext cx="2233409" cy="58563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30365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53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전체 객실 보기 페이지 이동 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3964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문의하기 페이지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예약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398107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30365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214619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6B3202C-AC2C-DDE8-76DE-19F1BC93D244}"/>
              </a:ext>
            </a:extLst>
          </p:cNvPr>
          <p:cNvGrpSpPr/>
          <p:nvPr/>
        </p:nvGrpSpPr>
        <p:grpSpPr>
          <a:xfrm>
            <a:off x="9983857" y="5710569"/>
            <a:ext cx="1469875" cy="523977"/>
            <a:chOff x="9895840" y="5762528"/>
            <a:chExt cx="1534160" cy="491450"/>
          </a:xfrm>
        </p:grpSpPr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2392ACA1-B377-8F15-4A84-380C1A827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CB7ABBD-747B-5624-7B66-10F107D8AC27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6427D66-2E51-3918-26BA-4A9F17282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" y="979099"/>
            <a:ext cx="9685962" cy="578512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926898" y="4066531"/>
            <a:ext cx="2342783" cy="50547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458895" y="4136386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F0AED9-8FDA-F37F-A623-8E77EBDC321E}"/>
              </a:ext>
            </a:extLst>
          </p:cNvPr>
          <p:cNvSpPr/>
          <p:nvPr/>
        </p:nvSpPr>
        <p:spPr>
          <a:xfrm>
            <a:off x="1213523" y="4842049"/>
            <a:ext cx="858520" cy="46092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E8E36E-1D89-5A1A-0DD3-EB4CF64247BB}"/>
              </a:ext>
            </a:extLst>
          </p:cNvPr>
          <p:cNvSpPr/>
          <p:nvPr/>
        </p:nvSpPr>
        <p:spPr>
          <a:xfrm>
            <a:off x="2118655" y="4842049"/>
            <a:ext cx="858520" cy="460921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E37E486-0A25-E744-037A-F272FC0B1D97}"/>
              </a:ext>
            </a:extLst>
          </p:cNvPr>
          <p:cNvSpPr/>
          <p:nvPr/>
        </p:nvSpPr>
        <p:spPr>
          <a:xfrm>
            <a:off x="759304" y="4887014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5E50B61-EE29-A16F-0AD0-1AA64361DB46}"/>
              </a:ext>
            </a:extLst>
          </p:cNvPr>
          <p:cNvSpPr/>
          <p:nvPr/>
        </p:nvSpPr>
        <p:spPr>
          <a:xfrm>
            <a:off x="3023787" y="4899388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34558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53D6F1C-AA1F-DDA2-C4FB-1148B30AD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4" y="1019133"/>
            <a:ext cx="9640800" cy="5470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572483-37B1-9D8B-CB9E-8FAA6C04C118}"/>
              </a:ext>
            </a:extLst>
          </p:cNvPr>
          <p:cNvSpPr txBox="1"/>
          <p:nvPr/>
        </p:nvSpPr>
        <p:spPr>
          <a:xfrm>
            <a:off x="62751" y="941435"/>
            <a:ext cx="9741006" cy="58563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A8AE2692-DF60-E588-FC9C-BF3052B79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199491"/>
              </p:ext>
            </p:extLst>
          </p:nvPr>
        </p:nvGraphicFramePr>
        <p:xfrm>
          <a:off x="62751" y="42672"/>
          <a:ext cx="12080479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6650">
                  <a:extLst>
                    <a:ext uri="{9D8B030D-6E8A-4147-A177-3AD203B41FA5}">
                      <a16:colId xmlns:a16="http://schemas.microsoft.com/office/drawing/2014/main" val="1003682422"/>
                    </a:ext>
                  </a:extLst>
                </a:gridCol>
                <a:gridCol w="1341289">
                  <a:extLst>
                    <a:ext uri="{9D8B030D-6E8A-4147-A177-3AD203B41FA5}">
                      <a16:colId xmlns:a16="http://schemas.microsoft.com/office/drawing/2014/main" val="2270816024"/>
                    </a:ext>
                  </a:extLst>
                </a:gridCol>
                <a:gridCol w="2638839">
                  <a:extLst>
                    <a:ext uri="{9D8B030D-6E8A-4147-A177-3AD203B41FA5}">
                      <a16:colId xmlns:a16="http://schemas.microsoft.com/office/drawing/2014/main" val="365858109"/>
                    </a:ext>
                  </a:extLst>
                </a:gridCol>
                <a:gridCol w="1192756">
                  <a:extLst>
                    <a:ext uri="{9D8B030D-6E8A-4147-A177-3AD203B41FA5}">
                      <a16:colId xmlns:a16="http://schemas.microsoft.com/office/drawing/2014/main" val="366803692"/>
                    </a:ext>
                  </a:extLst>
                </a:gridCol>
                <a:gridCol w="1997075">
                  <a:extLst>
                    <a:ext uri="{9D8B030D-6E8A-4147-A177-3AD203B41FA5}">
                      <a16:colId xmlns:a16="http://schemas.microsoft.com/office/drawing/2014/main" val="3338659646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819069253"/>
                    </a:ext>
                  </a:extLst>
                </a:gridCol>
                <a:gridCol w="2267710">
                  <a:extLst>
                    <a:ext uri="{9D8B030D-6E8A-4147-A177-3AD203B41FA5}">
                      <a16:colId xmlns:a16="http://schemas.microsoft.com/office/drawing/2014/main" val="3137091298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latinLnBrk="1"/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00" baseline="0" dirty="0"/>
                        <a:t>프로젝트명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신나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3700" baseline="0" dirty="0"/>
                        <a:t>팀</a:t>
                      </a:r>
                      <a:r>
                        <a:rPr lang="ko-KR" altLang="en-US" sz="1200" spc="-150" baseline="0" dirty="0"/>
                        <a:t>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조선왕조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2500" baseline="0" dirty="0"/>
                        <a:t>날</a:t>
                      </a:r>
                      <a:r>
                        <a:rPr lang="ko-KR" altLang="en-US" sz="1200" dirty="0"/>
                        <a:t>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2022-11-17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62998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사이트명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신라 호텔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페이지코드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inquiry.jsp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페이</a:t>
                      </a:r>
                      <a:r>
                        <a:rPr lang="ko-KR" altLang="en-US" sz="1200" dirty="0"/>
                        <a:t>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25461"/>
                  </a:ext>
                </a:extLst>
              </a:tr>
              <a:tr h="243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pc="600" dirty="0"/>
                        <a:t>화면경로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페이지 ＞</a:t>
                      </a: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문의하기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8253"/>
                  </a:ext>
                </a:extLst>
              </a:tr>
            </a:tbl>
          </a:graphicData>
        </a:graphic>
      </p:graphicFrame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B2B7CF2-587E-D807-4E67-FDD1AD286B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703074"/>
              </p:ext>
            </p:extLst>
          </p:nvPr>
        </p:nvGraphicFramePr>
        <p:xfrm>
          <a:off x="9895840" y="941436"/>
          <a:ext cx="2233409" cy="58538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3075878185"/>
                    </a:ext>
                  </a:extLst>
                </a:gridCol>
                <a:gridCol w="1776209">
                  <a:extLst>
                    <a:ext uri="{9D8B030D-6E8A-4147-A177-3AD203B41FA5}">
                      <a16:colId xmlns:a16="http://schemas.microsoft.com/office/drawing/2014/main" val="4186427359"/>
                    </a:ext>
                  </a:extLst>
                </a:gridCol>
              </a:tblGrid>
              <a:tr h="29759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Description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2538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aseline="0" dirty="0"/>
                        <a:t> 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문의하기 페이지 이동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5768270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문의하기 영역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5922108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이름 입력하는 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59018011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2-2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이메일 입력하는 란</a:t>
                      </a:r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4854119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/>
                        <a:t>게시판 페이지 이동</a:t>
                      </a: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5285664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440962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348431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243156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8679531"/>
                  </a:ext>
                </a:extLst>
              </a:tr>
              <a:tr h="42569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 anchor="ctr"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11557216"/>
                  </a:ext>
                </a:extLst>
              </a:tr>
              <a:tr h="29759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Abbreviation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838119"/>
                  </a:ext>
                </a:extLst>
              </a:tr>
              <a:tr h="1001731">
                <a:tc gridSpan="2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150145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694D41CF-2647-87BB-59A8-1F317D5D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" y="93782"/>
            <a:ext cx="1523569" cy="720739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BFBD1207-614C-7FC9-D6B0-F37D776DDFC1}"/>
              </a:ext>
            </a:extLst>
          </p:cNvPr>
          <p:cNvSpPr/>
          <p:nvPr/>
        </p:nvSpPr>
        <p:spPr>
          <a:xfrm>
            <a:off x="4945384" y="1519266"/>
            <a:ext cx="834828" cy="270753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4">
            <a:extLst>
              <a:ext uri="{FF2B5EF4-FFF2-40B4-BE49-F238E27FC236}">
                <a16:creationId xmlns:a16="http://schemas.microsoft.com/office/drawing/2014/main" id="{2AA8280F-2530-5773-1EB6-C21885ECD022}"/>
              </a:ext>
            </a:extLst>
          </p:cNvPr>
          <p:cNvSpPr/>
          <p:nvPr/>
        </p:nvSpPr>
        <p:spPr>
          <a:xfrm>
            <a:off x="4933254" y="1086320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1</a:t>
            </a:r>
            <a:endParaRPr lang="ko-KR" altLang="en-US" sz="1600" b="1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0ED8868-E1D7-6872-EEB8-B04520E29B26}"/>
              </a:ext>
            </a:extLst>
          </p:cNvPr>
          <p:cNvGrpSpPr/>
          <p:nvPr/>
        </p:nvGrpSpPr>
        <p:grpSpPr>
          <a:xfrm>
            <a:off x="71467" y="6481543"/>
            <a:ext cx="9735921" cy="313703"/>
            <a:chOff x="-29332" y="4485102"/>
            <a:chExt cx="9117884" cy="27661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BE2F7C0-F2D2-B3A8-1396-F7BB930077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27274" y="3828496"/>
              <a:ext cx="215732" cy="1528944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9962AA4-21DC-9FAE-5264-06F9A3781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2145064" y="3839699"/>
              <a:ext cx="215732" cy="152894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60DE6A8-F343-F72D-834C-845D39078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3662851" y="3850902"/>
              <a:ext cx="215732" cy="1528944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C9F7A372-4946-4E21-22F6-03A962665F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5180639" y="3863728"/>
              <a:ext cx="215732" cy="152894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BACB2D8-7389-B5E2-968F-5024CA1314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6698427" y="3876555"/>
              <a:ext cx="215732" cy="1528944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95E2848A-5868-D19B-2911-68ADFC6EA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84" r="41197"/>
            <a:stretch/>
          </p:blipFill>
          <p:spPr>
            <a:xfrm rot="5400000">
              <a:off x="8216214" y="3889382"/>
              <a:ext cx="215732" cy="1528944"/>
            </a:xfrm>
            <a:prstGeom prst="rect">
              <a:avLst/>
            </a:prstGeom>
          </p:spPr>
        </p:pic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01AA118-0AA9-0137-A3B4-27BBFCD3FC61}"/>
              </a:ext>
            </a:extLst>
          </p:cNvPr>
          <p:cNvSpPr/>
          <p:nvPr/>
        </p:nvSpPr>
        <p:spPr>
          <a:xfrm>
            <a:off x="3413169" y="3528158"/>
            <a:ext cx="6044596" cy="2953385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사각형: 둥근 모서리 34">
            <a:extLst>
              <a:ext uri="{FF2B5EF4-FFF2-40B4-BE49-F238E27FC236}">
                <a16:creationId xmlns:a16="http://schemas.microsoft.com/office/drawing/2014/main" id="{FD136A1A-00BC-31B2-6EA4-AAFFDD312E2A}"/>
              </a:ext>
            </a:extLst>
          </p:cNvPr>
          <p:cNvSpPr/>
          <p:nvPr/>
        </p:nvSpPr>
        <p:spPr>
          <a:xfrm>
            <a:off x="3413169" y="3052961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2</a:t>
            </a:r>
            <a:endParaRPr lang="ko-KR" altLang="en-US" sz="1600" b="1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5CEF8F0-29DE-6ECE-E6D6-B530AC90C208}"/>
              </a:ext>
            </a:extLst>
          </p:cNvPr>
          <p:cNvSpPr/>
          <p:nvPr/>
        </p:nvSpPr>
        <p:spPr>
          <a:xfrm>
            <a:off x="3528369" y="3600153"/>
            <a:ext cx="2834030" cy="52863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A83E2F57-0AF0-E666-F97D-34775AAEE4AE}"/>
              </a:ext>
            </a:extLst>
          </p:cNvPr>
          <p:cNvSpPr/>
          <p:nvPr/>
        </p:nvSpPr>
        <p:spPr>
          <a:xfrm>
            <a:off x="6435467" y="3769514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2-1</a:t>
            </a:r>
            <a:endParaRPr lang="ko-KR" altLang="en-US" sz="900" b="1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190BE7-5CE7-7ED3-3EB2-2A9983908424}"/>
              </a:ext>
            </a:extLst>
          </p:cNvPr>
          <p:cNvSpPr/>
          <p:nvPr/>
        </p:nvSpPr>
        <p:spPr>
          <a:xfrm>
            <a:off x="3539286" y="4256764"/>
            <a:ext cx="2834030" cy="568757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E8D9DE36-73B6-E2D3-CEAE-400B7167098C}"/>
              </a:ext>
            </a:extLst>
          </p:cNvPr>
          <p:cNvSpPr/>
          <p:nvPr/>
        </p:nvSpPr>
        <p:spPr>
          <a:xfrm>
            <a:off x="6435466" y="4435021"/>
            <a:ext cx="415867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/>
              <a:t>2-2</a:t>
            </a:r>
            <a:endParaRPr lang="ko-KR" altLang="en-US" sz="900" b="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2BA64B-E1C2-E5E5-81E2-63FDBC8BC103}"/>
              </a:ext>
            </a:extLst>
          </p:cNvPr>
          <p:cNvSpPr/>
          <p:nvPr/>
        </p:nvSpPr>
        <p:spPr>
          <a:xfrm>
            <a:off x="750066" y="3652974"/>
            <a:ext cx="2188865" cy="299420"/>
          </a:xfrm>
          <a:prstGeom prst="rect">
            <a:avLst/>
          </a:prstGeom>
          <a:solidFill>
            <a:schemeClr val="bg1">
              <a:alpha val="0"/>
            </a:schemeClr>
          </a:solidFill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사각형: 둥근 모서리 34">
            <a:extLst>
              <a:ext uri="{FF2B5EF4-FFF2-40B4-BE49-F238E27FC236}">
                <a16:creationId xmlns:a16="http://schemas.microsoft.com/office/drawing/2014/main" id="{7EBFD8C0-426E-EC28-047D-AD64A43A50FB}"/>
              </a:ext>
            </a:extLst>
          </p:cNvPr>
          <p:cNvSpPr/>
          <p:nvPr/>
        </p:nvSpPr>
        <p:spPr>
          <a:xfrm>
            <a:off x="282063" y="3366209"/>
            <a:ext cx="375920" cy="36576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3</a:t>
            </a:r>
            <a:endParaRPr lang="ko-KR" altLang="en-US" sz="1600" b="1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5545FFC-E865-5F7A-EEDD-2B88B1B44ED4}"/>
              </a:ext>
            </a:extLst>
          </p:cNvPr>
          <p:cNvGrpSpPr/>
          <p:nvPr/>
        </p:nvGrpSpPr>
        <p:grpSpPr>
          <a:xfrm>
            <a:off x="9962756" y="5997521"/>
            <a:ext cx="1469875" cy="523977"/>
            <a:chOff x="9895840" y="5762528"/>
            <a:chExt cx="1534160" cy="491450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E7B4C556-96C1-1723-693B-7BA178BD56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0" t="37640" r="43528"/>
            <a:stretch/>
          </p:blipFill>
          <p:spPr>
            <a:xfrm rot="5400000">
              <a:off x="10436387" y="5401104"/>
              <a:ext cx="154037" cy="87688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A3867A-F5AC-A43C-EFFB-55116181DC48}"/>
                </a:ext>
              </a:extLst>
            </p:cNvPr>
            <p:cNvSpPr txBox="1"/>
            <p:nvPr/>
          </p:nvSpPr>
          <p:spPr>
            <a:xfrm>
              <a:off x="9895840" y="5992368"/>
              <a:ext cx="15341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/>
                <a:t>이전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다음장과 연결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1023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2573</TotalTime>
  <Words>1821</Words>
  <Application>Microsoft Office PowerPoint</Application>
  <PresentationFormat>와이드스크린</PresentationFormat>
  <Paragraphs>981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graciajin0325@gmail.com</dc:creator>
  <cp:lastModifiedBy>graciajin0325@gmail.com</cp:lastModifiedBy>
  <cp:revision>59</cp:revision>
  <dcterms:created xsi:type="dcterms:W3CDTF">2022-11-04T12:59:44Z</dcterms:created>
  <dcterms:modified xsi:type="dcterms:W3CDTF">2022-11-17T16:37:39Z</dcterms:modified>
</cp:coreProperties>
</file>

<file path=docProps/thumbnail.jpeg>
</file>